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4" r:id="rId4"/>
    <p:sldId id="264" r:id="rId5"/>
    <p:sldId id="275" r:id="rId6"/>
    <p:sldId id="266" r:id="rId7"/>
    <p:sldId id="272" r:id="rId8"/>
    <p:sldId id="267" r:id="rId9"/>
    <p:sldId id="268" r:id="rId10"/>
    <p:sldId id="269" r:id="rId11"/>
    <p:sldId id="270" r:id="rId12"/>
    <p:sldId id="271" r:id="rId13"/>
    <p:sldId id="276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77" d="100"/>
          <a:sy n="77" d="100"/>
        </p:scale>
        <p:origin x="-10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E327-B646-410D-8851-02A8A64D0F2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217F65-0F66-4129-88A8-17EA8A9D95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E327-B646-410D-8851-02A8A64D0F2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7F65-0F66-4129-88A8-17EA8A9D950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E217F65-0F66-4129-88A8-17EA8A9D950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E327-B646-410D-8851-02A8A64D0F2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E327-B646-410D-8851-02A8A64D0F2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E217F65-0F66-4129-88A8-17EA8A9D95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E327-B646-410D-8851-02A8A64D0F2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217F65-0F66-4129-88A8-17EA8A9D950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655E327-B646-410D-8851-02A8A64D0F2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7F65-0F66-4129-88A8-17EA8A9D95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E327-B646-410D-8851-02A8A64D0F2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E217F65-0F66-4129-88A8-17EA8A9D950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E327-B646-410D-8851-02A8A64D0F2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E217F65-0F66-4129-88A8-17EA8A9D9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E327-B646-410D-8851-02A8A64D0F2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17F65-0F66-4129-88A8-17EA8A9D9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217F65-0F66-4129-88A8-17EA8A9D950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E327-B646-410D-8851-02A8A64D0F2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E217F65-0F66-4129-88A8-17EA8A9D950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655E327-B646-410D-8851-02A8A64D0F2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655E327-B646-410D-8851-02A8A64D0F2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217F65-0F66-4129-88A8-17EA8A9D950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ved=0ahUKEwisjYuw8ZjMAhXpvoMKHWoJBMkQjRwIBw&amp;url=https://matthewpancoust.wordpress.com/category/uncategorized/&amp;bvm=bv.119745492,d.amc&amp;psig=AFQjCNH9Jl1sQE_yo1yLD6uGx9CbjZthsg&amp;ust=1461092895037615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source=images&amp;cd=&amp;cad=rja&amp;uact=8&amp;ved=0ahUKEwirzoH1lJ3MAhUJ5yYKHW4BBpMQjRwIBw&amp;url=http://desigg.com/tag/funny/&amp;psig=AFQjCNGJ77lA-Pxt012Zfp0nn47kFsfjvA&amp;ust=1461239864355871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olwckboN1Q4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CItA9xHC70Y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rdQrwBVRzEg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url?sa=i&amp;rct=j&amp;q=&amp;esrc=s&amp;source=images&amp;cd=&amp;cad=rja&amp;uact=8&amp;ved=0ahUKEwjRvujF8JjMAhVEvoMKHaWeANYQjRwIBw&amp;url=https://happinessequalsoutlook.wordpress.com/2013/03/09/rolex-advertisement-and-its-use-of-ethos-logos-and-pathos/&amp;psig=AFQjCNFMeJS08kUrNpK9uVZ9ycawjxEapg&amp;ust=1461092675632053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0ahUKEwjfwOuO8ZjMAhUmv4MKHX7XDDsQjRwIBw&amp;url=https://www.youtube.com/watch?v%3DzP7Qkq1rGoI&amp;bvm=bv.119745492,d.amc&amp;psig=AFQjCNHbTRhzSPkWBqXUR2XXaBDXJLVMjQ&amp;ust=1461092798142730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Writing </a:t>
            </a:r>
            <a:r>
              <a:rPr lang="en-US" smtClean="0"/>
              <a:t>workshop #3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MODES OF PERSUASION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72440" y="2895600"/>
            <a:ext cx="2057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304800" y="1219200"/>
            <a:ext cx="2362200" cy="4144963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sz="3200" dirty="0" smtClean="0"/>
              <a:t>LOGOS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PATHOS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ETHOS</a:t>
            </a:r>
          </a:p>
        </p:txBody>
      </p:sp>
      <p:pic>
        <p:nvPicPr>
          <p:cNvPr id="8194" name="Picture 2" descr="https://matthewpancoust.files.wordpress.com/2013/02/good_advertisement_5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4914900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25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86954" y="1447800"/>
            <a:ext cx="2057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ttp://desigg.com/wp-content/uploads/2010/10/The-average-of-smokers-need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800"/>
            <a:ext cx="4572000" cy="46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304800" y="1219200"/>
            <a:ext cx="2362200" cy="4144963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sz="3200" dirty="0" smtClean="0"/>
              <a:t>LOGOS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PATHOS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ETHOS</a:t>
            </a:r>
          </a:p>
        </p:txBody>
      </p:sp>
    </p:spTree>
    <p:extLst>
      <p:ext uri="{BB962C8B-B14F-4D97-AF65-F5344CB8AC3E}">
        <p14:creationId xmlns:p14="http://schemas.microsoft.com/office/powerpoint/2010/main" val="386120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86954" y="1447800"/>
            <a:ext cx="2057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304800" y="1219200"/>
            <a:ext cx="2362200" cy="4144963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sz="3200" dirty="0" smtClean="0"/>
              <a:t>LOGOS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PATHOS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ETHOS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All men are mortal.</a:t>
            </a:r>
          </a:p>
          <a:p>
            <a:pPr marL="0" indent="0" algn="ctr">
              <a:buNone/>
            </a:pPr>
            <a:r>
              <a:rPr lang="en-US" sz="3200" dirty="0" smtClean="0"/>
              <a:t>Socrates is a man.</a:t>
            </a:r>
          </a:p>
          <a:p>
            <a:pPr marL="0" indent="0" algn="ctr">
              <a:buNone/>
            </a:pPr>
            <a:r>
              <a:rPr lang="en-US" sz="3200" dirty="0" smtClean="0"/>
              <a:t>Therefore, Socrates is mortal.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363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86954" y="1447800"/>
            <a:ext cx="2057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304800" y="1219200"/>
            <a:ext cx="2362200" cy="4144963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sz="3200" dirty="0" smtClean="0"/>
              <a:t>LOGOS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PATHOS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ETHOS</a:t>
            </a:r>
          </a:p>
        </p:txBody>
      </p:sp>
      <p:pic>
        <p:nvPicPr>
          <p:cNvPr id="2050" name="Picture 2" descr="Image result for skechers dem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47625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9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72440" y="4267200"/>
            <a:ext cx="2057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304800" y="1219200"/>
            <a:ext cx="2362200" cy="4144963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sz="3200" dirty="0" smtClean="0"/>
              <a:t>LOGOS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PATHOS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ETHOS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"/>
          </p:nvPr>
        </p:nvSpPr>
        <p:spPr>
          <a:xfrm>
            <a:off x="3581400" y="685800"/>
            <a:ext cx="4648200" cy="54102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“If his years as a soldier taught him anything, it’s that caution is the best policy in this sort of situation.”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262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33400" y="2933700"/>
            <a:ext cx="2057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304800" y="1257300"/>
            <a:ext cx="2362200" cy="4106863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ctr"/>
            <a:r>
              <a:rPr lang="en-US" sz="3200" dirty="0" smtClean="0"/>
              <a:t>LOGOS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PATHOS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ETHOS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581400" y="685800"/>
            <a:ext cx="4648200" cy="54102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A soft instrumental symphony plays in the background of a commercial asking for donations.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51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9600" y="1295400"/>
            <a:ext cx="2057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57200" y="990600"/>
            <a:ext cx="2362200" cy="5257800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sz="3200" dirty="0" smtClean="0"/>
              <a:t>LOGOS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PATHOS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ETHOS</a:t>
            </a:r>
          </a:p>
        </p:txBody>
      </p:sp>
      <p:pic>
        <p:nvPicPr>
          <p:cNvPr id="1026" name="Picture 2" descr="Image result for verizon commerci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90600"/>
            <a:ext cx="5029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88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1960" y="1524000"/>
            <a:ext cx="2057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304800" y="1219200"/>
            <a:ext cx="2362200" cy="4144963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sz="3200" dirty="0" smtClean="0"/>
              <a:t>LOGOS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PATHOS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ETHOS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581400" y="685800"/>
            <a:ext cx="4648200" cy="54102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Fair trade agreements have raised the quality of life for coffee producers, so fair trade agreements could be used to help other farmers as well.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252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2895600"/>
            <a:ext cx="2057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en-US" sz="3200" dirty="0" smtClean="0"/>
              <a:t>LOGOS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PATHOS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ETHOS</a:t>
            </a:r>
          </a:p>
        </p:txBody>
      </p:sp>
      <p:pic>
        <p:nvPicPr>
          <p:cNvPr id="2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23900"/>
            <a:ext cx="5562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72440" y="2895600"/>
            <a:ext cx="2057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304800" y="1219200"/>
            <a:ext cx="2362200" cy="4144963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sz="3200" dirty="0" smtClean="0"/>
              <a:t>LOGOS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PATHOS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ETHOS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581400" y="685800"/>
            <a:ext cx="4648200" cy="54102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“And so even though we face the difficulties of today and tomorrow, I still have a dream. It is a dream deeply rooted in the American dream.”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2104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72440" y="4267200"/>
            <a:ext cx="2057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304800" y="1219200"/>
            <a:ext cx="2362200" cy="4144963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sz="3200" dirty="0" smtClean="0"/>
              <a:t>LOGOS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PATHOS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ETHOS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"/>
          </p:nvPr>
        </p:nvSpPr>
        <p:spPr>
          <a:xfrm>
            <a:off x="3581400" y="685800"/>
            <a:ext cx="4648200" cy="54102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“Our expertise in roofing contracting is evidenced in the decades of satisfied customers who have come to expect nothing but the best.”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987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72440" y="4267200"/>
            <a:ext cx="2057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s://happinessequalsoutlook.files.wordpress.com/2013/03/david-beckha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59479"/>
            <a:ext cx="4267200" cy="486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304800" y="1219200"/>
            <a:ext cx="2362200" cy="4144963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sz="3200" dirty="0" smtClean="0"/>
              <a:t>LOGOS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PATHOS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ETHOS</a:t>
            </a:r>
          </a:p>
        </p:txBody>
      </p:sp>
    </p:spTree>
    <p:extLst>
      <p:ext uri="{BB962C8B-B14F-4D97-AF65-F5344CB8AC3E}">
        <p14:creationId xmlns:p14="http://schemas.microsoft.com/office/powerpoint/2010/main" val="388438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86954" y="1524000"/>
            <a:ext cx="2057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s://i.ytimg.com/vi/zP7Qkq1rGoI/hq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80" y="1219201"/>
            <a:ext cx="4572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304800" y="1219200"/>
            <a:ext cx="2362200" cy="4144963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sz="3200" dirty="0" smtClean="0"/>
              <a:t>LOGOS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PATHOS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ETHOS</a:t>
            </a:r>
          </a:p>
        </p:txBody>
      </p:sp>
    </p:spTree>
    <p:extLst>
      <p:ext uri="{BB962C8B-B14F-4D97-AF65-F5344CB8AC3E}">
        <p14:creationId xmlns:p14="http://schemas.microsoft.com/office/powerpoint/2010/main" val="337664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2603</TotalTime>
  <Words>183</Words>
  <Application>Microsoft Office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MODES OF PERSUASION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MODES OF PERSUASION</dc:title>
  <dc:creator>Melanie</dc:creator>
  <cp:lastModifiedBy>Melanie</cp:lastModifiedBy>
  <cp:revision>18</cp:revision>
  <dcterms:created xsi:type="dcterms:W3CDTF">2016-04-18T17:02:18Z</dcterms:created>
  <dcterms:modified xsi:type="dcterms:W3CDTF">2018-01-25T14:04:52Z</dcterms:modified>
</cp:coreProperties>
</file>