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F60A8-FBB6-4257-B9DB-356FA46715E6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4E7F-B222-4DD0-B599-23B65FEEB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7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8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3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0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0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4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0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5503-8DA2-4B04-808D-E29D1580D95D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EC2E-58A2-4E31-9AA8-EED1FA21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0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ueber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8377" y="185184"/>
            <a:ext cx="3870351" cy="3396216"/>
            <a:chOff x="88377" y="185184"/>
            <a:chExt cx="3870351" cy="3396216"/>
          </a:xfrm>
        </p:grpSpPr>
        <p:sp>
          <p:nvSpPr>
            <p:cNvPr id="4" name="Explosion 1 3"/>
            <p:cNvSpPr/>
            <p:nvPr/>
          </p:nvSpPr>
          <p:spPr>
            <a:xfrm rot="20242087">
              <a:off x="88377" y="185184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20242087">
              <a:off x="599655" y="80607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ccord Light SF" pitchFamily="2" charset="0"/>
                </a:rPr>
                <a:t>NUTRITIOUS </a:t>
              </a:r>
              <a:endParaRPr lang="en-US" sz="2400" b="1" dirty="0">
                <a:latin typeface="Accord Light SF" pitchFamily="2" charset="0"/>
              </a:endParaRPr>
            </a:p>
          </p:txBody>
        </p:sp>
        <p:pic>
          <p:nvPicPr>
            <p:cNvPr id="1028" name="Picture 4" descr="Image result for band aid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896" y="1789212"/>
              <a:ext cx="1789206" cy="1792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R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022">
              <a:off x="2274689" y="851921"/>
              <a:ext cx="1684039" cy="228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953000" y="436742"/>
            <a:ext cx="3989115" cy="3144657"/>
            <a:chOff x="4953000" y="436742"/>
            <a:chExt cx="3989115" cy="3144657"/>
          </a:xfrm>
        </p:grpSpPr>
        <p:sp>
          <p:nvSpPr>
            <p:cNvPr id="7" name="Explosion 1 6"/>
            <p:cNvSpPr/>
            <p:nvPr/>
          </p:nvSpPr>
          <p:spPr>
            <a:xfrm rot="1246788">
              <a:off x="5741715" y="436742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571089">
              <a:off x="6218382" y="836355"/>
              <a:ext cx="2133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ccord Light SF" pitchFamily="2" charset="0"/>
                </a:rPr>
                <a:t>GOOD HEALTH</a:t>
              </a:r>
              <a:endParaRPr lang="en-US" sz="2400" b="1" dirty="0">
                <a:latin typeface="Accord Light SF" pitchFamily="2" charset="0"/>
              </a:endParaRPr>
            </a:p>
          </p:txBody>
        </p:sp>
        <p:pic>
          <p:nvPicPr>
            <p:cNvPr id="1032" name="Picture 8" descr="Related imag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1251852"/>
              <a:ext cx="1868491" cy="2329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mage result for no sickness clipar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018946"/>
              <a:ext cx="1331909" cy="1481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 11"/>
          <p:cNvGrpSpPr/>
          <p:nvPr/>
        </p:nvGrpSpPr>
        <p:grpSpPr>
          <a:xfrm>
            <a:off x="2081489" y="3545982"/>
            <a:ext cx="4660206" cy="3776753"/>
            <a:chOff x="2118360" y="3581400"/>
            <a:chExt cx="4660206" cy="3776753"/>
          </a:xfrm>
        </p:grpSpPr>
        <p:sp>
          <p:nvSpPr>
            <p:cNvPr id="9" name="Explosion 1 8"/>
            <p:cNvSpPr/>
            <p:nvPr/>
          </p:nvSpPr>
          <p:spPr>
            <a:xfrm>
              <a:off x="2971800" y="3581400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05200" y="4226867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ccord Light SF" pitchFamily="2" charset="0"/>
                </a:rPr>
                <a:t>VERSATILE</a:t>
              </a:r>
              <a:endParaRPr lang="en-US" sz="2400" b="1" dirty="0">
                <a:latin typeface="Accord Light SF" pitchFamily="2" charset="0"/>
              </a:endParaRPr>
            </a:p>
          </p:txBody>
        </p:sp>
        <p:pic>
          <p:nvPicPr>
            <p:cNvPr id="1036" name="Picture 12" descr="Image result for blueberry muffins clipart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360" y="4800600"/>
              <a:ext cx="2020884" cy="1846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Image result for blueberry face mask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4889" b="7644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118" y="4673292"/>
              <a:ext cx="2813448" cy="2684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247315" y="451702"/>
            <a:ext cx="2687614" cy="2743200"/>
            <a:chOff x="88377" y="185184"/>
            <a:chExt cx="3870351" cy="3396216"/>
          </a:xfrm>
        </p:grpSpPr>
        <p:sp>
          <p:nvSpPr>
            <p:cNvPr id="21" name="Explosion 1 20"/>
            <p:cNvSpPr/>
            <p:nvPr/>
          </p:nvSpPr>
          <p:spPr>
            <a:xfrm rot="20242087">
              <a:off x="88377" y="185184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 rot="20242087">
              <a:off x="341537" y="807146"/>
              <a:ext cx="2612515" cy="431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ccord Light SF" pitchFamily="2" charset="0"/>
                </a:rPr>
                <a:t>NUTRITIOUS </a:t>
              </a:r>
              <a:endParaRPr lang="en-US" sz="1600" b="1" dirty="0">
                <a:latin typeface="Accord Light SF" pitchFamily="2" charset="0"/>
              </a:endParaRPr>
            </a:p>
          </p:txBody>
        </p:sp>
        <p:pic>
          <p:nvPicPr>
            <p:cNvPr id="23" name="Picture 4" descr="Image result for band aid clipart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896" y="1789212"/>
              <a:ext cx="1789206" cy="1792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" descr="Related imag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8022">
              <a:off x="2274689" y="851921"/>
              <a:ext cx="1684039" cy="228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3158299" y="596403"/>
            <a:ext cx="2819399" cy="2884648"/>
            <a:chOff x="2118360" y="3581400"/>
            <a:chExt cx="4660206" cy="3776753"/>
          </a:xfrm>
        </p:grpSpPr>
        <p:sp>
          <p:nvSpPr>
            <p:cNvPr id="26" name="Explosion 1 25"/>
            <p:cNvSpPr/>
            <p:nvPr/>
          </p:nvSpPr>
          <p:spPr>
            <a:xfrm>
              <a:off x="2971800" y="3581400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5200" y="4226868"/>
              <a:ext cx="2133600" cy="385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ccord Light SF" pitchFamily="2" charset="0"/>
                </a:rPr>
                <a:t>VERSATILE</a:t>
              </a:r>
              <a:endParaRPr lang="en-US" sz="1600" b="1" dirty="0">
                <a:latin typeface="Accord Light SF" pitchFamily="2" charset="0"/>
              </a:endParaRPr>
            </a:p>
          </p:txBody>
        </p:sp>
        <p:pic>
          <p:nvPicPr>
            <p:cNvPr id="28" name="Picture 12" descr="Image result for blueberry muffins clipart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360" y="4800600"/>
              <a:ext cx="2020884" cy="1846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4" descr="Image result for blueberry face mask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24889" b="7644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5118" y="4673292"/>
              <a:ext cx="2813448" cy="2684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6098614" y="418088"/>
            <a:ext cx="2743200" cy="2323164"/>
            <a:chOff x="4953000" y="436742"/>
            <a:chExt cx="3989115" cy="3144657"/>
          </a:xfrm>
        </p:grpSpPr>
        <p:sp>
          <p:nvSpPr>
            <p:cNvPr id="36" name="Explosion 1 35"/>
            <p:cNvSpPr/>
            <p:nvPr/>
          </p:nvSpPr>
          <p:spPr>
            <a:xfrm rot="1246788">
              <a:off x="5741715" y="436742"/>
              <a:ext cx="3200400" cy="1752600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 rot="1571089">
              <a:off x="6218382" y="959466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ccord Light SF" pitchFamily="2" charset="0"/>
                </a:rPr>
                <a:t>GOOD </a:t>
              </a:r>
            </a:p>
            <a:p>
              <a:pPr algn="ctr"/>
              <a:r>
                <a:rPr lang="en-US" sz="1600" b="1" dirty="0" smtClean="0">
                  <a:latin typeface="Accord Light SF" pitchFamily="2" charset="0"/>
                </a:rPr>
                <a:t>HEALTH</a:t>
              </a:r>
              <a:endParaRPr lang="en-US" sz="1600" b="1" dirty="0">
                <a:latin typeface="Accord Light SF" pitchFamily="2" charset="0"/>
              </a:endParaRPr>
            </a:p>
          </p:txBody>
        </p:sp>
        <p:pic>
          <p:nvPicPr>
            <p:cNvPr id="38" name="Picture 8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1251852"/>
              <a:ext cx="1868491" cy="2329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0" descr="Image result for no sickness clipart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2018946"/>
              <a:ext cx="1331909" cy="1481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3085070" y="3263848"/>
            <a:ext cx="3136306" cy="3057410"/>
            <a:chOff x="-1056161" y="2681757"/>
            <a:chExt cx="3136306" cy="3057410"/>
          </a:xfrm>
        </p:grpSpPr>
        <p:pic>
          <p:nvPicPr>
            <p:cNvPr id="1040" name="Picture 16" descr="Related image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56161" y="2681757"/>
              <a:ext cx="1895475" cy="2905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Related image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366" y="3791197"/>
              <a:ext cx="1725779" cy="1947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Multiply 13"/>
          <p:cNvSpPr/>
          <p:nvPr/>
        </p:nvSpPr>
        <p:spPr>
          <a:xfrm>
            <a:off x="1961242" y="2416624"/>
            <a:ext cx="4987508" cy="5050975"/>
          </a:xfrm>
          <a:prstGeom prst="mathMultiply">
            <a:avLst>
              <a:gd name="adj1" fmla="val 77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4" name="Picture 20" descr="Image result for eating blueberrie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679" y="3671112"/>
            <a:ext cx="3944721" cy="234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ultiply 44"/>
          <p:cNvSpPr/>
          <p:nvPr/>
        </p:nvSpPr>
        <p:spPr>
          <a:xfrm>
            <a:off x="2251492" y="2416623"/>
            <a:ext cx="4987508" cy="5050975"/>
          </a:xfrm>
          <a:prstGeom prst="mathMultiply">
            <a:avLst>
              <a:gd name="adj1" fmla="val 77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8181" y="3617655"/>
            <a:ext cx="757771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venturer Black SF" pitchFamily="2" charset="0"/>
              </a:rPr>
              <a:t>EAT MORE </a:t>
            </a:r>
          </a:p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venturer Black SF" pitchFamily="2" charset="0"/>
              </a:rPr>
              <a:t>BLUEBERRIES!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venturer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35 0.06343 L 0 -1.1111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317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111E-6 L 0.0092 -0.5034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" y="-2518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5695 -0.0594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5" grpId="0" animBg="1"/>
      <p:bldP spid="45" grpId="1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2642">
            <a:off x="375318" y="4293458"/>
            <a:ext cx="188010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car clip art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1637">
            <a:off x="6087154" y="1974338"/>
            <a:ext cx="2897797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-19665" y="609600"/>
            <a:ext cx="9166123" cy="1016155"/>
            <a:chOff x="-19665" y="152400"/>
            <a:chExt cx="9166123" cy="1473355"/>
          </a:xfrm>
        </p:grpSpPr>
        <p:pic>
          <p:nvPicPr>
            <p:cNvPr id="1026" name="Picture 2" descr="Image result for blueberri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665" y="152400"/>
              <a:ext cx="4591665" cy="1473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Image result for blueberrie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52400"/>
              <a:ext cx="4574458" cy="1473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Explosion 1 6"/>
          <p:cNvSpPr/>
          <p:nvPr/>
        </p:nvSpPr>
        <p:spPr>
          <a:xfrm rot="20213540">
            <a:off x="193763" y="290525"/>
            <a:ext cx="3782050" cy="1760593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652755">
            <a:off x="767549" y="887215"/>
            <a:ext cx="249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ccord Light SF" pitchFamily="2" charset="0"/>
              </a:rPr>
              <a:t>NUTRITIOUS</a:t>
            </a:r>
            <a:endParaRPr lang="en-US" sz="2400" b="1" dirty="0">
              <a:latin typeface="Accord Light SF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108061"/>
            <a:ext cx="7162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Blueberries contain 25% of your daily Vitamin 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Vitamin C helps repair broken blood vessels and form scare tissue.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Vitamin C helps produce collagen, keeping your skin strong.</a:t>
            </a:r>
          </a:p>
        </p:txBody>
      </p:sp>
      <p:sp>
        <p:nvSpPr>
          <p:cNvPr id="9" name="AutoShape 6" descr="Image result for intestine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Image result for intestines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Image result for intestines clip 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23118" y="4502611"/>
            <a:ext cx="68208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Blueberries contain 3.5 gram of fiber, or 7% of your daily intake.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Fiber creates intestinal defense mechanisms.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Fiber regulates digestion.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69576" y="133290"/>
            <a:ext cx="4593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WRONG!!!!! DO NOT DO THIS!!!!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0128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VISUAL AID IDEAS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5486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PowerPoint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Photo slideshow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Video clips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Write on board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1676400"/>
            <a:ext cx="378020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Diagram /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Individual handouts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012825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VISUAL AID TIPS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5486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Limited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 complete 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Easy-to-see images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Cartoons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Brightness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Easy-to-see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Size 24+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Dark fonts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No-competing backgrounds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676400"/>
            <a:ext cx="4038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Not distracting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Engaging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0128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b="1" dirty="0" smtClean="0"/>
              <a:t>FINAL SPEECH TIPS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5486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Say speech out loud!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Practice in front of mirror!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Time yourself!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MULTIPLE TIMES!!!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Film your speech!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Assess yourself using rubric!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Make necessary adjustments!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Practice for parents!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Dress for success!</a:t>
            </a:r>
          </a:p>
          <a:p>
            <a:endParaRPr lang="en-US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89781"/>
            <a:ext cx="2971800" cy="3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167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VISUAL AID IDEAS</vt:lpstr>
      <vt:lpstr>VISUAL AID TIPS</vt:lpstr>
      <vt:lpstr>FINAL SPEECH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15</cp:revision>
  <dcterms:created xsi:type="dcterms:W3CDTF">2018-03-15T18:22:53Z</dcterms:created>
  <dcterms:modified xsi:type="dcterms:W3CDTF">2018-03-16T15:17:24Z</dcterms:modified>
</cp:coreProperties>
</file>