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D01BB0-C4BD-419B-B7D4-687BE3C430D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EB7848-ADE9-41FC-975D-153AE238C31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31dTpurnJAhWMOCYKHQ-aAEIQjRwIBw&amp;url=http%3A%2F%2Fwww.wtsp.com%2Fstory%2Fnews%2Flocal%2F2014%2F08%2F20%2Fsarasota-golfer-started-ice-bucket-challenge%2F14357221%2F&amp;psig=AFQjCNGAoRSCp46c9Nay0174RB5u-Iogjg&amp;ust=1449017994376814" TargetMode="External"/><Relationship Id="rId2" Type="http://schemas.openxmlformats.org/officeDocument/2006/relationships/hyperlink" Target="http://www.google.com/url?sa=i&amp;rct=j&amp;q=&amp;esrc=s&amp;source=images&amp;cd=&amp;cad=rja&amp;uact=8&amp;ved=0ahUKEwj31dTpurnJAhWMOCYKHQ-aAEIQjRwIBw&amp;url=http%3A%2F%2Fextra.heraldtribune.com%2F2014%2F08%2F19%2Fals-ice-bucket-challenge-roots-sarasota%2F&amp;psig=AFQjCNGAoRSCp46c9Nay0174RB5u-Iogjg&amp;ust=1449017994376814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al6-o17jJAhXL6yYKHUrlBIIQjRwIBw&amp;url=http%3A%2F%2Fwww.goal.com%2Fen%2Fnews%2F12%2Fspanish-football%2F2014%2F04%2F28%2F4780851%2Fwe-are-all-monkeys-neymar-starts-anti-racism-campaign&amp;psig=AFQjCNGpmm6diI1iGqTCzYDSADE5weGLrA&amp;ust=144899087068003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iA1a7D17jJAhUJ7CYKHb6QCsEQjRwIBw&amp;url=http%3A%2F%2Fblackwomenofbrazil.co%2F2014%2F05%2F04%2Fwe-are-not-all-monkeys-bananas-publicity-and-a-nations-peculiar-way-of-dealing-with-racism%2F&amp;psig=AFQjCNGpmm6diI1iGqTCzYDSADE5weGLrA&amp;ust=144899087068003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ahUKEwiA1a7D17jJAhUJ7CYKHb6QCsEQjRwIBw&amp;url=http%3A%2F%2Fwww.calciomatome.net%2Farchives%2F20140204.html&amp;psig=AFQjCNGpmm6diI1iGqTCzYDSADE5weGLrA&amp;ust=144899087068003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ahUKEwiwwI7s17jJAhXG8CYKHTIzBgQQjRwIBw&amp;url=http%3A%2F%2Fwww.fussball-kurios.de%2F2014%2F04%2F&amp;psig=AFQjCNGpmm6diI1iGqTCzYDSADE5weGLrA&amp;ust=144899087068003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fxyhfiCO_XQ&amp;feature=player_embedded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WORKSHOP #2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SOCIAL MEDIA CAMPAIGNS: </a:t>
            </a:r>
            <a:r>
              <a:rPr lang="en-US" sz="3100" dirty="0" smtClean="0"/>
              <a:t>THE FIGHT AGAINST DISCRIMINATION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30384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8001000" cy="3429000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en-US" sz="2400" dirty="0" smtClean="0"/>
              <a:t>#</a:t>
            </a:r>
            <a:r>
              <a:rPr lang="en-US" sz="2400" dirty="0" err="1" smtClean="0"/>
              <a:t>alsicebucketchallenge</a:t>
            </a:r>
            <a:endParaRPr lang="en-US" sz="2400" dirty="0" smtClean="0"/>
          </a:p>
          <a:p>
            <a:pPr marL="285750" indent="-285750" algn="l">
              <a:buFontTx/>
              <a:buChar char="-"/>
            </a:pPr>
            <a:r>
              <a:rPr lang="en-US" sz="2400" dirty="0" smtClean="0"/>
              <a:t>All videos = over 1 billion views on </a:t>
            </a:r>
            <a:r>
              <a:rPr lang="en-US" sz="2400" dirty="0" err="1" smtClean="0"/>
              <a:t>youtube</a:t>
            </a:r>
            <a:endParaRPr lang="en-US" sz="2400" dirty="0" smtClean="0"/>
          </a:p>
          <a:p>
            <a:pPr marL="285750" indent="-285750" algn="l">
              <a:buFontTx/>
              <a:buChar char="-"/>
            </a:pPr>
            <a:r>
              <a:rPr lang="en-US" sz="2400" dirty="0" smtClean="0"/>
              <a:t>3 million people/organizations donated</a:t>
            </a:r>
          </a:p>
          <a:p>
            <a:pPr marL="285750" indent="-285750" algn="l">
              <a:buFontTx/>
              <a:buChar char="-"/>
            </a:pPr>
            <a:r>
              <a:rPr lang="en-US" sz="2400" dirty="0" smtClean="0"/>
              <a:t>110 million in total donations</a:t>
            </a:r>
          </a:p>
          <a:p>
            <a:pPr marL="285750" indent="-285750" algn="l">
              <a:buFontTx/>
              <a:buChar char="-"/>
            </a:pPr>
            <a:r>
              <a:rPr lang="en-US" sz="2400" dirty="0" smtClean="0"/>
              <a:t>3 million raised for </a:t>
            </a:r>
            <a:r>
              <a:rPr lang="en-US" sz="2400" dirty="0" err="1" smtClean="0"/>
              <a:t>als</a:t>
            </a:r>
            <a:r>
              <a:rPr lang="en-US" sz="2400" dirty="0" smtClean="0"/>
              <a:t> therapy development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ALS ICE BUCKET CHALLENGE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721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 KENNEDY = 1</a:t>
            </a:r>
            <a:r>
              <a:rPr lang="en-US" baseline="30000" dirty="0" smtClean="0"/>
              <a:t>st</a:t>
            </a:r>
            <a:r>
              <a:rPr lang="en-US" dirty="0" smtClean="0"/>
              <a:t> CONNECTED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xQVFhUXGBwYGBgYGBQYHRwbGBgXGhgcFxgYHCggGB0lGxgaITEhJSkrLi4uFx8zODMsNygtLisBCgoKDg0OGhAQGywkHCQsLCwtLCwsLCwsLCwsLCwvLCwsLCwsLCwsLCwsLCwsLCwsLCwsLCwsLCwsLCwsLCwsLP/AABEIALgA8AMBIgACEQEDEQH/xAAcAAABBQEBAQAAAAAAAAAAAAAGAgMEBQcAAQj/xABAEAABAgQEAwYEAwcCBgMAAAABAhEAAwQhBRIxQQZRYRMicYGRoQcyscFS0fAUI0JicuHxFYIkM5KiwtIWNFP/xAAaAQACAwEBAAAAAAAAAAAAAAADBAECBQAG/8QAJxEAAgICAwABBQEAAwEAAAAAAAECAxEhBBIxQQUTIjJRFEJxkSP/2gAMAwEAAhEDEQA/ABnjfhaTJmJVSrIlTEJXLSsklQOpCvHYwHkMWIYiLepxPtAoFKWcFLgkgD+FJJ7ouTEVYBRcaHT+8DTfyCySJ2FqCELzIKlh8rgnRxcWDgw6nDpcsS19qhRU4Wkg93qOdjpsRvFfUSJlMtSFAciOo59Y8XVFb5gL3JGsd+RI3VS2WoAuATlI3ANiIsTVBa1KcILBgEuFEBmIfdh6mKxZcOH89Yek6d4aMLfq8WZDCvH6SmUhE+WsATQ5lJHeTMIukbJRmCm5aQOT5koIyhK84FyVJy53uWG2XbnCaaYhsixu2Zz3Q+uUai5hqdKSFJDjKpi51A6tv+cRDRyY9Kpwc47xUlLgtyF8wJ0A+0R1S1ZilVtrjSHzNAzBILkM7tbeI02aSXPrE7JSFAEHKm728Xg5+DiXxD+mUs+dhAHO0DRoXwTk/wDGTC+ko6dVJitn6sLBbNjnQwBEmaIZaEBwclRKlxGlCJaBHEMcTEhMNS0w8BBIgJMUIz741yM1Ckt8s1J9QofeNBgN+LSHw2aR/CUH/uDwcofPaUbOB18OkeGcLfUx6pTu6trd3Xze3vHs7D5ksIUtBSlYzIe2ZOjiCoG0JrqtRIBIUlJITy8REMKh6dMD20fSPapgWIYjaJRXwbTMcF44SyeV4Zh1EwW08xaJOWh+WHDM5PTw/IR0jDipZl91Cg575yu2wffWESwQxfe2+l9OUOSqku6lPlfKCHupn8OflEEZPUUClIKwCUpN7aAux6ixvtEeYbXL/WCWs40m/s6qcJR2awARkCP4WDMS7X9oEgqJwcSZagL6m/h49Yck1BObMArMLvbXkBrHdskIKUpUCWcqL3GrAAMOhfaGhLBUwOrP05xDOJc5JmE/Md7kksN38BFfLUELv3kg+o5iJROciUciWLZzbpc7CEVUlLDKXHg17esctaOOdxEcrIDHaEpXYhTuNPu8ey1avpEpFiVSS86gO8pZLJAuVHYAbw7V0MyWp5iMhIcJ+hbaEpl5FKCSf5b5S3XltE7EcUUtCEqZRALm7h21GxtFW96IK5KXS/K+renOLXh3hqorVZZEsq/ErRI8SbCK/D6NcxaEJDlagkeJLR9TcN4Silp5cmWGCRfqdyeZJichEtGFVPwnxAJfJLJH8ImB/J4vvg3hcyRU1iJyChaES0lJ1GZSj/4xoXGRmBVOZWpmhB5AG7q8Ghc/EZCJi12zqSlKlWDhGbL6Zz6wtdYkmmMQqbw0TZkMtFZN4mkjQp9f7QweJpevd9zCXdDP25fwIJQiUgQMS+J0lst3chkk6ax0rjBBLAl/6YlTRDpm/EF6YWIEV8XpSzq1Dju7R6jjGX+MekXV0V6CfFsC+Bv4hSs2H1AZ+47c2ILR4OLJd3IDau4bxh2bjspaWKksqwL6kcrQVciD8K/55p7RneEfC+SkI/bJy0zFgHs5YSGc2BUXc36Rf4p8IaVaP3UyahYDAqOcdHB0HhF1PQmbXUq0kkZZhUNu6EsfUwWQ1XJSWQdkFHC+fk+TcSoVSJq5ax3pamPJxERM8O5GvRx6bxqfxe4PnGcamUgqQod/LqCNyOTfSMnWiLIFKI0eccowon0jlrdj5ekXKEmTNAGjlt+e7RGIZXLeHUKe7ePhCq0pJAGunm+8VIG+2BNwPT2hnsy5tD66bKSlRvzhlCi/WLZOJMyXm7zMCOb3DWvpDaS46wgTCGY9W/OOz3zN1bb/ABEEC0y+Wu/WHAsJPja4EKlTxmfKCSb27oHRtIn4RUy8yRMAUGIYpJ8HYh3YekQcVdSgFRLvsTzItaEiYHsPKLPEEpKlMyEZi6U3uN2cRU08tSlBKQSVFgBcl9hzjiY7HlHNrrBLwhwXPr1DswyHZU1Wg/8AY9ILeDfhTMWUzaxkIDHsm7yuiy9hGuUwlyUBEtKUpSGAFhFHJINGGfCr4U4KpaEAy0hUxrzVAZjzb8I8IvKmoCQ5MUuJ8QJQDe8BeKcVLJtApW58GIUP5C6pxALWEBjuekZjitce1U7s+nKOXjikEqzEKOpgdxXFgO9qfSAOpzY3G2NaL0Q7LmkPyOximoOJhMUkKlJQ+7lmDaW1vp0goozJmS5pSFrmS0khCQHWTZIT4XKtWAEDXHnnw6XMrGcPqlINnPdUE9CoM8R5M3KXDb69QRA3L4hmlQAEsethziNO4nmpLBKLEh2N284J/nmVXLgHJJXIdh+6IS93ZbkDyIPrEeeXCdNPuYH6LHJ8xLS0D5gFAgs+297fWHqzEZ8sEkSjl1Z+Y0v1irokcuVAJccqQtedAyhaQ4fVtXbW94rJdfkCkM+ZvIhQLjrt5xBkY8VSFLIRmQoADZiPziim4znW7BPPLp7xZUyzk5cqGMG2cHkJlrmvmKe4FH8Hzabaj0EEFJjsuYWChmEYfIxpcsAJWpm0e14ek4lfMkkHpF1Fx8ByUbHlm/yZgUICOLvhjT1TrlNImm7gOkn+ZP3EQeGOMmZMz1/ONCpKoLDgweE09MWsrcdrw+XuI+GaiimZaiWQNlC6VDoYpjK1YaB4+u6yjRNSUTEpWk6hQBHvGWcYfCMKJmUSgk//AJHT/advCC7QLCZicuYzw9JqGUkkZmL38vyheIYdMkrKJiChQLEKDRG8RElXHA/VTCslZZndrbmIyWe9h0uY9KoUlL2ESUJNPIBDqa/+PKI9PUlBIPynY6fr8oVKJ7Mx5UJBSLd4B3Bd+n65xBxJmUoyqLuqzNy8IjTZOUgA6j3h/Dp72OzsDaNK4A+GK55FRVuiVqmUzKWP5vwp9zFPCyQNcHcJVNeohIaW4KppAyjWw5m5sPONz4V4LpaFAEtAUveaoAqJ8dvAReIyS0hKQlKRoAAAPACIdRXRDmkg0K3LwkVlSEiA7HMZYEA3h/GcVABD3gBxStd7wrKXZj0K1BHldWkveKGsrgl+cV+LYo1hFEZqisk7AwauvPoG27GkTZtaVldzYOPvFbLmAqGdyN218nhpKtfCG80MRikJuTl6WQrO4hOmQKAI6kEHyFoJuCaqbOP7JLWpJmJUnOVrASliSSE7PrfeKDBsKE+Z2aVpcuEucrkMzZm1NhBVhmHihXImkJmK7s8pJylmyymYmxUsqPMJicFSmmYd200pppSmCWyk5jmAZRzAMzlxpBHw7wEFomdsrMUs6UEOCQW7xcbQYcH8Kqmo7RfcQq9g2Zy79I0GgwlEtOVIDeAHrzgaeQ+Ix9MvpeHciWQrKD/CS7MOY/LaBHi7BFhaWUL7OdH1b7eEfQM3C5ZS2VI6sIp8S4clqTlI7tg3g7nxv7REn1LLrLRgmTspa0iW6VTEArLlkkWDeL+sVGJKAmqQBYHKNA4FgY0jjfBDTyx+7C0JJUDcEHMC5I5ANGb4vOEyapaU5AS4Tyjk0/AU49WeKCghtwXPnaJgrFSw3IsfR/zhmgqpYllHZntC7rK+62gGTLYuXd9o6oKeySk3mA5lnytfexiepEZtBBQ1WZBVoUkA+btBpwtxIpBCSXT4xkyKspMzbMkezRZ4Ri2kCnV8oZruT0z6YoawLAiZGW8JcQhICVHwjRqWsChHV240yttONoRi2CyKlOWfKRMH8wBI8DqIxrjj4UTJIVNpHmyxcoPzpbl+Me9t43QGOhjTAZPjsJjj9BG/fEX4dS6lJn0qUonpclIAAmdCNArrGD1FOpBKVgpUksQRcHd4jOysl8jaF2UAOr8h9o52bRhqfoOkeJLXCrWt4fWNK+FvCXbPV1Ce5meWk2Cjuop5DaIbwjoQcngtfht8OkIIq6pILgGXKIcB/wCJT6vZhGozKtorZ1UYgz6gwvKeTQjQl6Tams6xR4jiLCxhurqYoK2e8CbGEkvCPiFYS7mA3HcSYMItsYrQhJMANXOKi8FqhnYtyLcaQmZPJd4kTJRTNKVBiH90v9xEJ4fR/wAwXf8AxDWBARIGv9JhG0SaJOpGuj+JA/OOrhLcdm7ZQ7/i3iTiVgGJGlqETgAoyzdJ0UNCCNwRBPg9d+0rQhSAM00qBt3ZYQhKUJOoSMpLfzQFS5agx0fQwU8A/wD2pT84pN4ReuOZI+kcJI7JIFgAImxXYYsdmCYYxHGEyyRmSCzgEgGAKWthHW3JpFu8NTUPA3Jx4qQpRsUm4hUjiZJKQpSUk7Eh4p3yE/zzjsZ4mQFypiFBwUmPnivQAWYgOQOrHf2j6IxzEkZSCGChrGGYjTqV+0pAS0pYmPuxdJbp8p8ovT6dfH8U2igpwCoOcoOphdcSCBs3dPMbPEmjWmWtExaMydSHDF3GjWhmrmJWSXCW0DEu5fXZoYExhM9Slkkm7v8A4hqUSDbxiQJTqtqUuPQ/lEHXSLHBhgGJkjKTcQe4PxCtFi5HjGN0k3KqxYuLwc4ZV5kgwtbDA9RZlYZs+GY4lYDGL2XOeMiwirYweYbWuNYDGbiXsoUtoJ3gM4+4Fl1yCtACZ6bhTNm6L/OCmnnPEkQzGfYSlFx0fJXDGHpqKmVKWWSpXeP8oufaPoqXUSwlKJbBCQEpA2AsI+asOqeymJJsxDnkN/rGsYFVZEC8VuyhjiYw/wChrPnRWzp8Qv214dSHhcdwQqtcUdZOYGCafSki0BfE1HPAITLJ6xC2zpNpaBHHa4LXl2iqnEOwduusImg5i+r3haUPvfr0h+McGVOTk9nkpgoZrh7w9UyuznM7sRfoQCPYxGEoqISNSWEezUEKIVqLHytFig8H7wFgVB/Uge59oTVycilINykkPziRWTzME2ZYZinMBv19R7wivSytX7idPARxx6rL2SCXzZlAvowCWbw+8FnAUoirlpJItyvYOA3nAzg9EuccqGzJIVcsAnc36tGhy6dX7aiawuvKsa6h366QO39Q9K/LIfz1TEIWQSSod3e93sBa0CdZQzZrApdRIY5SC+3hGkJrEJSHDl4o67iBBmpSO66mJ5AAufHaFIs0IOTb0XWD4ClEgImgLUR3rDXx1gGrsEmSJyjYuSQWezeIuPCCj/57Tspn7tvSKaTxMjtSweWsZmLFlX08gItNx+AdMbMtyKOoK1DKXN3FiID66mV21SlKXJkZi4dmILxr1TikpaSQyVNaAaWP3s2YLkp06IBLebtE0fsRyVmOzM0TQmWMr5iSVOzA7AfreG51G0pM3MnvKUnK/edISSSOXeHvHk6sCjMLMFqKgOVyw9DDMqeQCOYb1b8ocwZhKoJo7QlZI7qtOZSwA9YgAtCgkgjrp9IRNQUljYiJOFGadH/X6+kXOA1pQrKrQxRGH6ZClKASHOgEVmsovBtPRreDyCvSCrD5Kk8xDXBPDU+VKSqcEpJZ0l3Dc7QVLpwIzpLZqRsjjA3TVTRY/wCpBoFcbUQDlMDBxRYsTHKTRE6oy2zFpl7kuS77MYM8IxDuBLl02Y6+cBkw6a2H3h6gqSmYDzLFyw8zD045RmVT6s1ShrYt5NZAPQ1Y5xeU9RCmDTjLKC2VNeLGnIOsCtNUxcUtVpFWgiZXca8CyqmWqZKZE5Id2soDYxjFZQzJKmmJKTs+h8DvH0rSVANudozNSkTAuXOTmQCR6FnHIxsfTuP/AKISjnaMH6ryXxpxljKfplsqZlUlXIv6R0y5J5l/UwaJ4HJnICVgyVKCcxYEZnZw92PL2gPnpAJYukKIfRwDr0tfzitlM63iSOquhbHtF6FLSAE2JFnPXcQwl2iStTSkpGhJJ8tPrDSpTAnQggMdbuft7wIIWH+kKFKJ7paYVhIu47IoCjy1WPQxpeETUGTKmn52Hq35XjKqWVMWUykBRWoslN99QB1YekHmFyFIQkFwBcp5MG9QHEVlHKC1y6sJavEVHQ3Au0U+GJ7WYvOpIZCmCiA5IYaw1NxBImrKbgqLeD29ol4dXGXmUh3LXGwvCrh1NGuzsVFPTEWzDrEsJASwUCX2hr9tmlbFIudWMWRWGvHMv4PIUSIaNQUS5pQ/aFJytfS9xyaFVy8qUXSXS9i7bX5G0VK6lMxCgNSlY3FwL+xEGph8iXIs+DPJItcEu4HjaOo5uRQJ6+4I+8TsCrck+SopzZJiVhPNiCQ/VoYxqo7SomzAnKFLUrLqzl26wcUHZdCZgBB2ASnq4DRBqFlSipWp18rRf4jUomzZeUZSEgFr95h6+ENf6JMqaxcmQm5WddEh9VHYCLRi34VlJRWWVVHRLmnLLSpauSQT/iPoP4ZfD5FEgTpzKqFgEWtLHJPXmYreEMHTSoRJTlVnUylaFV2dutyOkaRVVQSGieVD7UUn6xfhcl8mUuq0nj/sRWTwIF8VxsJBAN4ZxzGdQNYDamaSbxlPZvVwUESazFFL3ismTIQtcVGN4j2aCAe8qw/OISy8I6c8LIBkvD6VhtLt08oYF9YcnIY206/SNIyCww6tKGzGx9vHlBZRVUAC9biLnCa8pPeLj6dfCAWV/KGareumH8idFlIqIHqWa7RYS5kLjqkE1JWtABU1n76YHt2ivqYJpc6M7rp372Yf51fUxsfSLOk5GT9Wr+5BBfhOItYwjFOEkVCnlsM2mXbm42a3rAzR1jGCfCsQZQYnSxH4ttdo9BYoWw2edrjOmevASxfDlSgEKuErfMlzYs5YnoIq6yYFzVrfUk31/wAxoeM04mTFrSAkBLkO+jBgd3MDuIUaFhLJZTd4+Za3r6Rn2/Tk49q//DTr5rWplFR1ZllMxDiZLUVA2NmAA+p840fB5/bSFiwUpCl9XOVRy9WEBtLw5OnBIlS5hYstk91xyV1Gxg8wenmUnYN3VJCg5u+ZrE+X1jNVUlpmhGae0CZkqCiGfU+QvFzwjjJQVhnLO2tg+3SH6rLLMwkByopA6HM58NPWB1dKAQoOCL25wrbFDlUmtoJcWxhMxQLAFtvu0VSq0ZyAXYQ4vDwlZJdiHSNNQ4hFBRJSoNe+/WBJIJKyTHJyDnLhkA78oalUTZgS7hWVjstI094n4xMSkcvlB82eCb4cIKEGepIISVS0Gz3US48recOVxbjkTtks4MVw9CUqdWYKSoM2ljfM+kTFYcubUFIBSFaKUmxGxD6gtqI2fiPB6RTqUg55iC5LgFizqa2pEU/CvDQSUlCR2fzKO5Is55WYN0MHq4/b8npCl3IVYM8P/D+bNXLWteUWKrZjyYbecGFdJlUcvspNiSSpQ+ZR07x11JgywpaAkpGUAd3M4DWsAN4zXjOpQmesAgjMxPUBT/aHeJXD7mH8GTynZdBb9JVDigTUSiTYKA1s0XuLY6VFkxkYxI5kHkQfcQdFUI/WZRlZFx8wbH0Or7Vcov8AouYsmIs4Q/Dc8hKSpRYAOSdoxMm02VVfPEtJUogeNnOwHOA7EZ/aHP5bbDk/OF41jhnKOU5UDTn4kxXSyTc6w1VV1WWI3WdnrwRUFy9vINbYdfGOQHIdm+8NT5pJJsPCwhBWYLgXHlyRsT5tCSlSDul7R5LUYnSihSVlYmKZNilgEqe2fN/CdLF4nJw/geLmUcqroPt4QcU84KAILjpGd00tI7xNwxyne8TaHEly7o7yd0s3/TA5V9vA9dvX0Pu1YQAzzmWsg/xKPvE6qx0zEkC3OKZRhvhVuGWwHMsU8JD8pUWFFWFJd7xVIVeHgdY1oWNIzZwywzw/EBMlWSBswhMpDnIsWU7Hkx/vFfwygkLTzTbx/vpFvhSklY7Qlh9tvZofrk+gnJqMt+BlwyEylmSASRlBu7lyXHsI842xBCJeQP8AOMxNinViObGB5FQlVYSokOvKk3ZgAkN/uTBNPwlE+nmTFjvBJ1busCHY6xn3RWe0h+qWViJnuMYqlU0ADRAfx3MNSzm0iHxV2YqiC47iXbne7b7Wiuw/EwLExlX0f8ompRen+Mg9oJiShBnuUJISG1KQXIHgDEbDCO2RZ2VmboLwzjU8S5SUhQLJKgQdyoAv7GKPCsQUFqW9kpJUTs9oXhTKTDztjEnYpW9otYADOS/V7AeEXlLMnSaeUUryqSXZ7ak6bwH4xQmWgKPzKPuBdofM5a0SpSVFSz/COeiR5gxq1wSSiZlk25ZC/Fcen1hShcxBDEslgPO+sXmGyFqly5aVfIWVc/KoFj1H5RT4JgpCTKUgBShlDkO+qj1bTzgnpFyZEsGYXKSymsXyggHmzH1h6coqCjBGNfBuzbKLiB/+WhgEqIzX7ygkH6CM8xqrddjoFX8UpB93jQ8dqZOQzQtkiYFhB+YAoUl/MtGVYop5hb9XgcptRwM01JYGI0eknBSUl9h9IzgGLPDcXMsMXYRlcyp2RTXwa3EtVbw/kPMwAJJAA1J0gF4lxtVQsolWlo/7z1B+nnETFcbmThd0y/w/i5PEHCkZl6OCeRLX3Au14ShR12xmy7tpHk9M1KQpQIB0OVIB8LQ3KmlSrl2Ai64sQo5NSwLjZNwGbmNz1iko06wYAQ4IMEwiTMTMVMUQAmzHRTElw3QMN7xQCJsutCUKSB83ppy3MQlkgh284l09ayVICfm3BOguXG/2bqYj2JPsL3h2SoZWu7uLtc2NiPDlEHDsuSCCc/eI3e5hleYBjoCPUh9ebbQmSu/u4t4tEmpnJYgOC5JIu/IHqx1iDhpVQp73HOHFdIanGxGiXGu3OJaaNaAe17rMwO+blDFdjWmUnBeojvD5VfzEMrDWhUraHq2LSQT4WpSGy6khj1Bf7ROlkqK1a3vbcvryv9IrqEGxBYpGb05dYmoLEgEsQD4kc/N41aXgy7tilrfvOXcm3N4mYJWL7dIK1MshKrvZ3P0iKj5VDf8AOFYNMyz5Z1Y/UEfeK2+MYokMceUqTVLUlwGBD2LNuIHajD2CSsfMO6dH0/MQYVQSpa1TXBMsBJY2UHGjXgdpqSbOmJKSSUsASfly6eQhHqsDmWIr6MoTLSVWMrMDa5csDe3jE7hmiDKK1hiUkpIN8t0sdrk+kLxZlTiHzAMgHokNDoqOwlodDhSlMrySG8tf90UlWkkTGbkyLiUxShnXcqNhyHKLLg+TlnylZM5dyOdiw9ogzlrnHuoYJRmIHIByTEzBs6QZmcoSgOVDZ3t1eDVwzopbPCYfLS61zVuk5bANbKNC+gJf0iimr7Ys4ZR16skfaKyTiS+ymKUVNM+RLnR2/XjF/hUgAJSelzsQHzQ5CH212MW2feXVAxxTNMtZHdOYBDcm5j3gNqh3z4wacWUIHaTCcyRNSkkWtlSp/RUCVZKUJgcM6QR4NYwhdLLNaqPVIjS0vCZ1YE2Trz5R5Uz2GUanU8oiGQQU5jZQcH2hC2z4Q3XXnbFTEKUM2o0frY/SJeDBAUCVZCO9mvtozbxABUBlezuR1Dh/QmJtHKIV0Yu9rQq3kYJ68Y7WYe0AIUGNiwYpzKCRuUpAhVdISolclP7sAEkAhiSxsSWuR6xUylJCndybAbXiVIqFAKA7oUGI5gl4hElOFR5CgHhU0DQDzjiBs84dlSlEKIBISHJ5DRz5w3qIlomESpt2CiizPmYk67AaxxxEQHhRQdY8SbiHZU0jnflHHHsgZjl0h+oqVLKcynZI/t+usMFCgCtixs8NJteJOH5Kn7vpEimS6gOoHqYsODZQVUoKsvyqZ2awa79HiJNQPmSDkJOU9HhyieXgXtWC+pksshRZnHPR4s5akiWk/wARJT4DU/aKem1i1cGV2jgDP8jbFvppG3B4wY895G1KZRGxcRGpVKSsKTrC56+8OpiVNpggHrz67CJsCUPCCzBMOmVsokkOf3ewZIFz4m0VdBh0yRPUtAYAEKtopiAfNj7R5huITadLSjZRCrixs1vIwQYFKmLlTZiw2aX3euYGEtxk/wCDzXaIETcJKAiYWyqBLhjtcnx/OItViQmyZaFgfuypuZCmN/BveL7H5aES0IuMwAzMXKQ7A9b6RVf6aZtOFIQLEpUr+kAlukWsjtFafBGGSVqBynLLUQlSjowux/W8XmPUYlUiZS1MsrCsoF2vry1h/BMPUacMGTKfMz95WXQEdSH8ob4mppiqtlBiQk32BFresHraclABc8RcmV0uaFrlywO6NQeX+BBDVJCpajoAAD18opMKAK1L2+UeAifiLplEMXLqHkwhuaMdNdsIGcRxNQkLkhiJigo9CkEW8gIoUSVlBmFyEgAE+wvF3NpHBtmZKyW2Zg/vHUOHlUiokzDkmdpLShBtdYYFvL6RicqXVm/x4uUUDM2QFE94Bz46eHiIjTUhKspckWvYX+14krkmXPVLVqiapBbmmZlLekM4qHmm36MZrNCP8Ezl5Ugizkgt0beHpExKh3QQoSiFknVTu48oYmyzkA1Yn6X+kJoVAE9UmKknlPIVZbHK7Ps/KJtMkqfp9IiU9QoJKAe6ogkdRpE6RMAQf6j7AfR/eOIZUZ48Uro0dHRBwpStIdlTA9y0eR0ccNJJF4549jo4kkLqiZYRsC/1htagWblePI6OOLbA8NMxRmFWSUhSErXcABbg38Hh2qqSvuhjLlrKUEBnGYl26gR5HQej90Bu/Ut6VNjaxs7cm0/W8O06XQtJ2uPd49jo9CvDEfpFVPCkDmNYusbpTLkyl5nKyAOYIFvt6x0dETfgatIn4ZNK0oQwzpSMo/psSfERpGC4bll5CoKI1IDc2tHsdGbyJNGlSsoGeLpchCOzA7xUTzLFgo9LACLrAMM/4XLlCSH1ZmKWJjo6Isk1WmdFfkymoZsmnZblcrJmlo0zLJd1eQdyN4FsX4kE0zJhDTlHL0CWYJHM9Y6Oh3iwX7/Ily1ldfgYw6YEhKVHbbmXYE+IgnxTEUpC1qRYhkgee58faPI6GuR6hKmEU2UHC1MiYtSZoP72wblqoP6RcYzhRExK8qDokKVmDknKNFXa0eR0YHMf/wBDZ4y/AGK3DpVPMmqqMrKGaSWLlWbMqxJgNxGemYtKk2YAW6R0dCmRmI0uYzs+7edoYpX7wSkqOU2GoAuTHR0cWJFWeyUpIIUBbNzBYgttZrbQ1TVRTsDd7iPY6ORVn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050925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VFhUXGBwYGBgYGBQYHRwbGBgXGhgcFxgYHCggGB0lGxgaITEhJSkrLi4uFx8zODMsNygtLisBCgoKDg0OGhAQGywkHCQsLCwtLCwsLCwsLCwsLCwvLCwsLCwsLCwsLCwsLCwsLCwsLCwsLCwsLCwsLCwsLCwsLP/AABEIALgA8AMBIgACEQEDEQH/xAAcAAABBQEBAQAAAAAAAAAAAAAGAgMEBQcAAQj/xABAEAABAgQEAwYEAwcCBgMAAAABAhEAAwQhBRIxQQZRYRMicYGRoQcyscFS0fAUI0JicuHxFYIkM5KiwtIWNFP/xAAaAQACAwEBAAAAAAAAAAAAAAADBAECBQAG/8QAJxEAAgICAwABBQEAAwEAAAAAAAECAxEhBBIxQQUTIjJRFEJxkSP/2gAMAwEAAhEDEQA/ABnjfhaTJmJVSrIlTEJXLSsklQOpCvHYwHkMWIYiLepxPtAoFKWcFLgkgD+FJJ7ouTEVYBRcaHT+8DTfyCySJ2FqCELzIKlh8rgnRxcWDgw6nDpcsS19qhRU4Wkg93qOdjpsRvFfUSJlMtSFAciOo59Y8XVFb5gL3JGsd+RI3VS2WoAuATlI3ANiIsTVBa1KcILBgEuFEBmIfdh6mKxZcOH89Yek6d4aMLfq8WZDCvH6SmUhE+WsATQ5lJHeTMIukbJRmCm5aQOT5koIyhK84FyVJy53uWG2XbnCaaYhsixu2Zz3Q+uUai5hqdKSFJDjKpi51A6tv+cRDRyY9Kpwc47xUlLgtyF8wJ0A+0R1S1ZilVtrjSHzNAzBILkM7tbeI02aSXPrE7JSFAEHKm728Xg5+DiXxD+mUs+dhAHO0DRoXwTk/wDGTC+ko6dVJitn6sLBbNjnQwBEmaIZaEBwclRKlxGlCJaBHEMcTEhMNS0w8BBIgJMUIz741yM1Ckt8s1J9QofeNBgN+LSHw2aR/CUH/uDwcofPaUbOB18OkeGcLfUx6pTu6trd3Xze3vHs7D5ksIUtBSlYzIe2ZOjiCoG0JrqtRIBIUlJITy8REMKh6dMD20fSPapgWIYjaJRXwbTMcF44SyeV4Zh1EwW08xaJOWh+WHDM5PTw/IR0jDipZl91Cg575yu2wffWESwQxfe2+l9OUOSqku6lPlfKCHupn8OflEEZPUUClIKwCUpN7aAux6ixvtEeYbXL/WCWs40m/s6qcJR2awARkCP4WDMS7X9oEgqJwcSZagL6m/h49Yck1BObMArMLvbXkBrHdskIKUpUCWcqL3GrAAMOhfaGhLBUwOrP05xDOJc5JmE/Md7kksN38BFfLUELv3kg+o5iJROciUciWLZzbpc7CEVUlLDKXHg17esctaOOdxEcrIDHaEpXYhTuNPu8ey1avpEpFiVSS86gO8pZLJAuVHYAbw7V0MyWp5iMhIcJ+hbaEpl5FKCSf5b5S3XltE7EcUUtCEqZRALm7h21GxtFW96IK5KXS/K+renOLXh3hqorVZZEsq/ErRI8SbCK/D6NcxaEJDlagkeJLR9TcN4Silp5cmWGCRfqdyeZJichEtGFVPwnxAJfJLJH8ImB/J4vvg3hcyRU1iJyChaES0lJ1GZSj/4xoXGRmBVOZWpmhB5AG7q8Ghc/EZCJi12zqSlKlWDhGbL6Zz6wtdYkmmMQqbw0TZkMtFZN4mkjQp9f7QweJpevd9zCXdDP25fwIJQiUgQMS+J0lst3chkk6ax0rjBBLAl/6YlTRDpm/EF6YWIEV8XpSzq1Dju7R6jjGX+MekXV0V6CfFsC+Bv4hSs2H1AZ+47c2ILR4OLJd3IDau4bxh2bjspaWKksqwL6kcrQVciD8K/55p7RneEfC+SkI/bJy0zFgHs5YSGc2BUXc36Rf4p8IaVaP3UyahYDAqOcdHB0HhF1PQmbXUq0kkZZhUNu6EsfUwWQ1XJSWQdkFHC+fk+TcSoVSJq5ax3pamPJxERM8O5GvRx6bxqfxe4PnGcamUgqQod/LqCNyOTfSMnWiLIFKI0eccowon0jlrdj5ekXKEmTNAGjlt+e7RGIZXLeHUKe7ePhCq0pJAGunm+8VIG+2BNwPT2hnsy5tD66bKSlRvzhlCi/WLZOJMyXm7zMCOb3DWvpDaS46wgTCGY9W/OOz3zN1bb/ABEEC0y+Wu/WHAsJPja4EKlTxmfKCSb27oHRtIn4RUy8yRMAUGIYpJ8HYh3YekQcVdSgFRLvsTzItaEiYHsPKLPEEpKlMyEZi6U3uN2cRU08tSlBKQSVFgBcl9hzjiY7HlHNrrBLwhwXPr1DswyHZU1Wg/8AY9ILeDfhTMWUzaxkIDHsm7yuiy9hGuUwlyUBEtKUpSGAFhFHJINGGfCr4U4KpaEAy0hUxrzVAZjzb8I8IvKmoCQ5MUuJ8QJQDe8BeKcVLJtApW58GIUP5C6pxALWEBjuekZjitce1U7s+nKOXjikEqzEKOpgdxXFgO9qfSAOpzY3G2NaL0Q7LmkPyOximoOJhMUkKlJQ+7lmDaW1vp0goozJmS5pSFrmS0khCQHWTZIT4XKtWAEDXHnnw6XMrGcPqlINnPdUE9CoM8R5M3KXDb69QRA3L4hmlQAEsethziNO4nmpLBKLEh2N284J/nmVXLgHJJXIdh+6IS93ZbkDyIPrEeeXCdNPuYH6LHJ8xLS0D5gFAgs+297fWHqzEZ8sEkSjl1Z+Y0v1irokcuVAJccqQtedAyhaQ4fVtXbW94rJdfkCkM+ZvIhQLjrt5xBkY8VSFLIRmQoADZiPziim4znW7BPPLp7xZUyzk5cqGMG2cHkJlrmvmKe4FH8Hzabaj0EEFJjsuYWChmEYfIxpcsAJWpm0e14ek4lfMkkHpF1Fx8ByUbHlm/yZgUICOLvhjT1TrlNImm7gOkn+ZP3EQeGOMmZMz1/ONCpKoLDgweE09MWsrcdrw+XuI+GaiimZaiWQNlC6VDoYpjK1YaB4+u6yjRNSUTEpWk6hQBHvGWcYfCMKJmUSgk//AJHT/advCC7QLCZicuYzw9JqGUkkZmL38vyheIYdMkrKJiChQLEKDRG8RElXHA/VTCslZZndrbmIyWe9h0uY9KoUlL2ESUJNPIBDqa/+PKI9PUlBIPynY6fr8oVKJ7Mx5UJBSLd4B3Bd+n65xBxJmUoyqLuqzNy8IjTZOUgA6j3h/Dp72OzsDaNK4A+GK55FRVuiVqmUzKWP5vwp9zFPCyQNcHcJVNeohIaW4KppAyjWw5m5sPONz4V4LpaFAEtAUveaoAqJ8dvAReIyS0hKQlKRoAAAPACIdRXRDmkg0K3LwkVlSEiA7HMZYEA3h/GcVABD3gBxStd7wrKXZj0K1BHldWkveKGsrgl+cV+LYo1hFEZqisk7AwauvPoG27GkTZtaVldzYOPvFbLmAqGdyN218nhpKtfCG80MRikJuTl6WQrO4hOmQKAI6kEHyFoJuCaqbOP7JLWpJmJUnOVrASliSSE7PrfeKDBsKE+Z2aVpcuEucrkMzZm1NhBVhmHihXImkJmK7s8pJylmyymYmxUsqPMJicFSmmYd200pppSmCWyk5jmAZRzAMzlxpBHw7wEFomdsrMUs6UEOCQW7xcbQYcH8Kqmo7RfcQq9g2Zy79I0GgwlEtOVIDeAHrzgaeQ+Ix9MvpeHciWQrKD/CS7MOY/LaBHi7BFhaWUL7OdH1b7eEfQM3C5ZS2VI6sIp8S4clqTlI7tg3g7nxv7REn1LLrLRgmTspa0iW6VTEArLlkkWDeL+sVGJKAmqQBYHKNA4FgY0jjfBDTyx+7C0JJUDcEHMC5I5ANGb4vOEyapaU5AS4Tyjk0/AU49WeKCghtwXPnaJgrFSw3IsfR/zhmgqpYllHZntC7rK+62gGTLYuXd9o6oKeySk3mA5lnytfexiepEZtBBQ1WZBVoUkA+btBpwtxIpBCSXT4xkyKspMzbMkezRZ4Ri2kCnV8oZruT0z6YoawLAiZGW8JcQhICVHwjRqWsChHV240yttONoRi2CyKlOWfKRMH8wBI8DqIxrjj4UTJIVNpHmyxcoPzpbl+Me9t43QGOhjTAZPjsJjj9BG/fEX4dS6lJn0qUonpclIAAmdCNArrGD1FOpBKVgpUksQRcHd4jOysl8jaF2UAOr8h9o52bRhqfoOkeJLXCrWt4fWNK+FvCXbPV1Ce5meWk2Cjuop5DaIbwjoQcngtfht8OkIIq6pILgGXKIcB/wCJT6vZhGozKtorZ1UYgz6gwvKeTQjQl6Tams6xR4jiLCxhurqYoK2e8CbGEkvCPiFYS7mA3HcSYMItsYrQhJMANXOKi8FqhnYtyLcaQmZPJd4kTJRTNKVBiH90v9xEJ4fR/wAwXf8AxDWBARIGv9JhG0SaJOpGuj+JA/OOrhLcdm7ZQ7/i3iTiVgGJGlqETgAoyzdJ0UNCCNwRBPg9d+0rQhSAM00qBt3ZYQhKUJOoSMpLfzQFS5agx0fQwU8A/wD2pT84pN4ReuOZI+kcJI7JIFgAImxXYYsdmCYYxHGEyyRmSCzgEgGAKWthHW3JpFu8NTUPA3Jx4qQpRsUm4hUjiZJKQpSUk7Eh4p3yE/zzjsZ4mQFypiFBwUmPnivQAWYgOQOrHf2j6IxzEkZSCGChrGGYjTqV+0pAS0pYmPuxdJbp8p8ovT6dfH8U2igpwCoOcoOphdcSCBs3dPMbPEmjWmWtExaMydSHDF3GjWhmrmJWSXCW0DEu5fXZoYExhM9Slkkm7v8A4hqUSDbxiQJTqtqUuPQ/lEHXSLHBhgGJkjKTcQe4PxCtFi5HjGN0k3KqxYuLwc4ZV5kgwtbDA9RZlYZs+GY4lYDGL2XOeMiwirYweYbWuNYDGbiXsoUtoJ3gM4+4Fl1yCtACZ6bhTNm6L/OCmnnPEkQzGfYSlFx0fJXDGHpqKmVKWWSpXeP8oufaPoqXUSwlKJbBCQEpA2AsI+asOqeymJJsxDnkN/rGsYFVZEC8VuyhjiYw/wChrPnRWzp8Qv214dSHhcdwQqtcUdZOYGCafSki0BfE1HPAITLJ6xC2zpNpaBHHa4LXl2iqnEOwduusImg5i+r3haUPvfr0h+McGVOTk9nkpgoZrh7w9UyuznM7sRfoQCPYxGEoqISNSWEezUEKIVqLHytFig8H7wFgVB/Uge59oTVycilINykkPziRWTzME2ZYZinMBv19R7wivSytX7idPARxx6rL2SCXzZlAvowCWbw+8FnAUoirlpJItyvYOA3nAzg9EuccqGzJIVcsAnc36tGhy6dX7aiawuvKsa6h366QO39Q9K/LIfz1TEIWQSSod3e93sBa0CdZQzZrApdRIY5SC+3hGkJrEJSHDl4o67iBBmpSO66mJ5AAufHaFIs0IOTb0XWD4ClEgImgLUR3rDXx1gGrsEmSJyjYuSQWezeIuPCCj/57Tspn7tvSKaTxMjtSweWsZmLFlX08gItNx+AdMbMtyKOoK1DKXN3FiID66mV21SlKXJkZi4dmILxr1TikpaSQyVNaAaWP3s2YLkp06IBLebtE0fsRyVmOzM0TQmWMr5iSVOzA7AfreG51G0pM3MnvKUnK/edISSSOXeHvHk6sCjMLMFqKgOVyw9DDMqeQCOYb1b8ocwZhKoJo7QlZI7qtOZSwA9YgAtCgkgjrp9IRNQUljYiJOFGadH/X6+kXOA1pQrKrQxRGH6ZClKASHOgEVmsovBtPRreDyCvSCrD5Kk8xDXBPDU+VKSqcEpJZ0l3Dc7QVLpwIzpLZqRsjjA3TVTRY/wCpBoFcbUQDlMDBxRYsTHKTRE6oy2zFpl7kuS77MYM8IxDuBLl02Y6+cBkw6a2H3h6gqSmYDzLFyw8zD045RmVT6s1ShrYt5NZAPQ1Y5xeU9RCmDTjLKC2VNeLGnIOsCtNUxcUtVpFWgiZXca8CyqmWqZKZE5Id2soDYxjFZQzJKmmJKTs+h8DvH0rSVANudozNSkTAuXOTmQCR6FnHIxsfTuP/AKISjnaMH6ryXxpxljKfplsqZlUlXIv6R0y5J5l/UwaJ4HJnICVgyVKCcxYEZnZw92PL2gPnpAJYukKIfRwDr0tfzitlM63iSOquhbHtF6FLSAE2JFnPXcQwl2iStTSkpGhJJ8tPrDSpTAnQggMdbuft7wIIWH+kKFKJ7paYVhIu47IoCjy1WPQxpeETUGTKmn52Hq35XjKqWVMWUykBRWoslN99QB1YekHmFyFIQkFwBcp5MG9QHEVlHKC1y6sJavEVHQ3Au0U+GJ7WYvOpIZCmCiA5IYaw1NxBImrKbgqLeD29ol4dXGXmUh3LXGwvCrh1NGuzsVFPTEWzDrEsJASwUCX2hr9tmlbFIudWMWRWGvHMv4PIUSIaNQUS5pQ/aFJytfS9xyaFVy8qUXSXS9i7bX5G0VK6lMxCgNSlY3FwL+xEGph8iXIs+DPJItcEu4HjaOo5uRQJ6+4I+8TsCrck+SopzZJiVhPNiCQ/VoYxqo7SomzAnKFLUrLqzl26wcUHZdCZgBB2ASnq4DRBqFlSipWp18rRf4jUomzZeUZSEgFr95h6+ENf6JMqaxcmQm5WddEh9VHYCLRi34VlJRWWVVHRLmnLLSpauSQT/iPoP4ZfD5FEgTpzKqFgEWtLHJPXmYreEMHTSoRJTlVnUylaFV2dutyOkaRVVQSGieVD7UUn6xfhcl8mUuq0nj/sRWTwIF8VxsJBAN4ZxzGdQNYDamaSbxlPZvVwUESazFFL3ismTIQtcVGN4j2aCAe8qw/OISy8I6c8LIBkvD6VhtLt08oYF9YcnIY206/SNIyCww6tKGzGx9vHlBZRVUAC9biLnCa8pPeLj6dfCAWV/KGareumH8idFlIqIHqWa7RYS5kLjqkE1JWtABU1n76YHt2ivqYJpc6M7rp372Yf51fUxsfSLOk5GT9Wr+5BBfhOItYwjFOEkVCnlsM2mXbm42a3rAzR1jGCfCsQZQYnSxH4ttdo9BYoWw2edrjOmevASxfDlSgEKuErfMlzYs5YnoIq6yYFzVrfUk31/wAxoeM04mTFrSAkBLkO+jBgd3MDuIUaFhLJZTd4+Za3r6Rn2/Tk49q//DTr5rWplFR1ZllMxDiZLUVA2NmAA+p840fB5/bSFiwUpCl9XOVRy9WEBtLw5OnBIlS5hYstk91xyV1Gxg8wenmUnYN3VJCg5u+ZrE+X1jNVUlpmhGae0CZkqCiGfU+QvFzwjjJQVhnLO2tg+3SH6rLLMwkByopA6HM58NPWB1dKAQoOCL25wrbFDlUmtoJcWxhMxQLAFtvu0VSq0ZyAXYQ4vDwlZJdiHSNNQ4hFBRJSoNe+/WBJIJKyTHJyDnLhkA78oalUTZgS7hWVjstI094n4xMSkcvlB82eCb4cIKEGepIISVS0Gz3US48recOVxbjkTtks4MVw9CUqdWYKSoM2ljfM+kTFYcubUFIBSFaKUmxGxD6gtqI2fiPB6RTqUg55iC5LgFizqa2pEU/CvDQSUlCR2fzKO5Is55WYN0MHq4/b8npCl3IVYM8P/D+bNXLWteUWKrZjyYbecGFdJlUcvspNiSSpQ+ZR07x11JgywpaAkpGUAd3M4DWsAN4zXjOpQmesAgjMxPUBT/aHeJXD7mH8GTynZdBb9JVDigTUSiTYKA1s0XuLY6VFkxkYxI5kHkQfcQdFUI/WZRlZFx8wbH0Or7Vcov8AouYsmIs4Q/Dc8hKSpRYAOSdoxMm02VVfPEtJUogeNnOwHOA7EZ/aHP5bbDk/OF41jhnKOU5UDTn4kxXSyTc6w1VV1WWI3WdnrwRUFy9vINbYdfGOQHIdm+8NT5pJJsPCwhBWYLgXHlyRsT5tCSlSDul7R5LUYnSihSVlYmKZNilgEqe2fN/CdLF4nJw/geLmUcqroPt4QcU84KAILjpGd00tI7xNwxyne8TaHEly7o7yd0s3/TA5V9vA9dvX0Pu1YQAzzmWsg/xKPvE6qx0zEkC3OKZRhvhVuGWwHMsU8JD8pUWFFWFJd7xVIVeHgdY1oWNIzZwywzw/EBMlWSBswhMpDnIsWU7Hkx/vFfwygkLTzTbx/vpFvhSklY7Qlh9tvZofrk+gnJqMt+BlwyEylmSASRlBu7lyXHsI842xBCJeQP8AOMxNinViObGB5FQlVYSokOvKk3ZgAkN/uTBNPwlE+nmTFjvBJ1busCHY6xn3RWe0h+qWViJnuMYqlU0ADRAfx3MNSzm0iHxV2YqiC47iXbne7b7Wiuw/EwLExlX0f8ompRen+Mg9oJiShBnuUJISG1KQXIHgDEbDCO2RZ2VmboLwzjU8S5SUhQLJKgQdyoAv7GKPCsQUFqW9kpJUTs9oXhTKTDztjEnYpW9otYADOS/V7AeEXlLMnSaeUUryqSXZ7ak6bwH4xQmWgKPzKPuBdofM5a0SpSVFSz/COeiR5gxq1wSSiZlk25ZC/Fcen1hShcxBDEslgPO+sXmGyFqly5aVfIWVc/KoFj1H5RT4JgpCTKUgBShlDkO+qj1bTzgnpFyZEsGYXKSymsXyggHmzH1h6coqCjBGNfBuzbKLiB/+WhgEqIzX7ygkH6CM8xqrddjoFX8UpB93jQ8dqZOQzQtkiYFhB+YAoUl/MtGVYop5hb9XgcptRwM01JYGI0eknBSUl9h9IzgGLPDcXMsMXYRlcyp2RTXwa3EtVbw/kPMwAJJAA1J0gF4lxtVQsolWlo/7z1B+nnETFcbmThd0y/w/i5PEHCkZl6OCeRLX3Au14ShR12xmy7tpHk9M1KQpQIB0OVIB8LQ3KmlSrl2Ai64sQo5NSwLjZNwGbmNz1iko06wYAQ4IMEwiTMTMVMUQAmzHRTElw3QMN7xQCJsutCUKSB83ppy3MQlkgh284l09ayVICfm3BOguXG/2bqYj2JPsL3h2SoZWu7uLtc2NiPDlEHDsuSCCc/eI3e5hleYBjoCPUh9ebbQmSu/u4t4tEmpnJYgOC5JIu/IHqx1iDhpVQp73HOHFdIanGxGiXGu3OJaaNaAe17rMwO+blDFdjWmUnBeojvD5VfzEMrDWhUraHq2LSQT4WpSGy6khj1Bf7ROlkqK1a3vbcvryv9IrqEGxBYpGb05dYmoLEgEsQD4kc/N41aXgy7tilrfvOXcm3N4mYJWL7dIK1MshKrvZ3P0iKj5VDf8AOFYNMyz5Z1Y/UEfeK2+MYokMceUqTVLUlwGBD2LNuIHajD2CSsfMO6dH0/MQYVQSpa1TXBMsBJY2UHGjXgdpqSbOmJKSSUsASfly6eQhHqsDmWIr6MoTLSVWMrMDa5csDe3jE7hmiDKK1hiUkpIN8t0sdrk+kLxZlTiHzAMgHokNDoqOwlodDhSlMrySG8tf90UlWkkTGbkyLiUxShnXcqNhyHKLLg+TlnylZM5dyOdiw9ogzlrnHuoYJRmIHIByTEzBs6QZmcoSgOVDZ3t1eDVwzopbPCYfLS61zVuk5bANbKNC+gJf0iimr7Ys4ZR16skfaKyTiS+ymKUVNM+RLnR2/XjF/hUgAJSelzsQHzQ5CH212MW2feXVAxxTNMtZHdOYBDcm5j3gNqh3z4wacWUIHaTCcyRNSkkWtlSp/RUCVZKUJgcM6QR4NYwhdLLNaqPVIjS0vCZ1YE2Trz5R5Uz2GUanU8oiGQQU5jZQcH2hC2z4Q3XXnbFTEKUM2o0frY/SJeDBAUCVZCO9mvtozbxABUBlezuR1Dh/QmJtHKIV0Yu9rQq3kYJ68Y7WYe0AIUGNiwYpzKCRuUpAhVdISolclP7sAEkAhiSxsSWuR6xUylJCndybAbXiVIqFAKA7oUGI5gl4hElOFR5CgHhU0DQDzjiBs84dlSlEKIBISHJ5DRz5w3qIlomESpt2CiizPmYk67AaxxxEQHhRQdY8SbiHZU0jnflHHHsgZjl0h+oqVLKcynZI/t+usMFCgCtixs8NJteJOH5Kn7vpEimS6gOoHqYsODZQVUoKsvyqZ2awa79HiJNQPmSDkJOU9HhyieXgXtWC+pksshRZnHPR4s5akiWk/wARJT4DU/aKem1i1cGV2jgDP8jbFvppG3B4wY895G1KZRGxcRGpVKSsKTrC56+8OpiVNpggHrz67CJsCUPCCzBMOmVsokkOf3ewZIFz4m0VdBh0yRPUtAYAEKtopiAfNj7R5huITadLSjZRCrixs1vIwQYFKmLlTZiw2aX3euYGEtxk/wCDzXaIETcJKAiYWyqBLhjtcnx/OItViQmyZaFgfuypuZCmN/BveL7H5aES0IuMwAzMXKQ7A9b6RVf6aZtOFIQLEpUr+kAlukWsjtFafBGGSVqBynLLUQlSjowux/W8XmPUYlUiZS1MsrCsoF2vry1h/BMPUacMGTKfMz95WXQEdSH8ob4mppiqtlBiQk32BFresHraclABc8RcmV0uaFrlywO6NQeX+BBDVJCpajoAAD18opMKAK1L2+UeAifiLplEMXLqHkwhuaMdNdsIGcRxNQkLkhiJigo9CkEW8gIoUSVlBmFyEgAE+wvF3NpHBtmZKyW2Zg/vHUOHlUiokzDkmdpLShBtdYYFvL6RicqXVm/x4uUUDM2QFE94Bz46eHiIjTUhKspckWvYX+14krkmXPVLVqiapBbmmZlLekM4qHmm36MZrNCP8Ezl5Ugizkgt0beHpExKh3QQoSiFknVTu48oYmyzkA1Yn6X+kJoVAE9UmKknlPIVZbHK7Ps/KJtMkqfp9IiU9QoJKAe6ogkdRpE6RMAQf6j7AfR/eOIZUZ48Uro0dHRBwpStIdlTA9y0eR0ccNJJF4549jo4kkLqiZYRsC/1htagWblePI6OOLbA8NMxRmFWSUhSErXcABbg38Hh2qqSvuhjLlrKUEBnGYl26gR5HQej90Bu/Ut6VNjaxs7cm0/W8O06XQtJ2uPd49jo9CvDEfpFVPCkDmNYusbpTLkyl5nKyAOYIFvt6x0dETfgatIn4ZNK0oQwzpSMo/psSfERpGC4bll5CoKI1IDc2tHsdGbyJNGlSsoGeLpchCOzA7xUTzLFgo9LACLrAMM/4XLlCSH1ZmKWJjo6Isk1WmdFfkymoZsmnZblcrJmlo0zLJd1eQdyN4FsX4kE0zJhDTlHL0CWYJHM9Y6Oh3iwX7/Ily1ldfgYw6YEhKVHbbmXYE+IgnxTEUpC1qRYhkgee58faPI6GuR6hKmEU2UHC1MiYtSZoP72wblqoP6RcYzhRExK8qDokKVmDknKNFXa0eR0YHMf/wBDZ4y/AGK3DpVPMmqqMrKGaSWLlWbMqxJgNxGemYtKk2YAW6R0dCmRmI0uYzs+7edoYpX7wSkqOU2GoAuTHR0cWJFWeyUpIIUBbNzBYgttZrbQ1TVRTsDd7iPY6ORVn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898525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www.gannett-cdn.com/-mm-/8f2ca561f7952a94c7dd305f4fb6658fd23ed428/c=0-12-490-380&amp;r=x404&amp;c=534x401/local/-/media/WTSP/WTSP/2014/08/20/1408572385000-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1600200"/>
            <a:ext cx="6858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10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7543800" cy="35052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FIFA games 2014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Banana thrown at </a:t>
            </a:r>
            <a:r>
              <a:rPr lang="en-US" dirty="0" err="1" smtClean="0"/>
              <a:t>dani</a:t>
            </a:r>
            <a:r>
              <a:rPr lang="en-US" dirty="0" smtClean="0"/>
              <a:t> </a:t>
            </a:r>
            <a:r>
              <a:rPr lang="en-US" dirty="0" err="1" smtClean="0"/>
              <a:t>alves</a:t>
            </a:r>
            <a:r>
              <a:rPr lang="en-US" dirty="0" smtClean="0"/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Alves</a:t>
            </a:r>
            <a:r>
              <a:rPr lang="en-US" dirty="0" smtClean="0"/>
              <a:t> ate banana; threw rest away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Teammate </a:t>
            </a:r>
            <a:r>
              <a:rPr lang="en-US" dirty="0" err="1" smtClean="0"/>
              <a:t>neymar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to support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#</a:t>
            </a:r>
            <a:r>
              <a:rPr lang="en-US" dirty="0" err="1" smtClean="0"/>
              <a:t>weareallmonkeys</a:t>
            </a: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Results: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Players from all teams posting hashtag &amp; picture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The </a:t>
            </a:r>
            <a:r>
              <a:rPr lang="en-US" i="1" dirty="0" err="1" smtClean="0"/>
              <a:t>Marca</a:t>
            </a:r>
            <a:r>
              <a:rPr lang="en-US" i="1" dirty="0" smtClean="0"/>
              <a:t> </a:t>
            </a:r>
            <a:r>
              <a:rPr lang="en-US" dirty="0" smtClean="0"/>
              <a:t>– changed “A” to three bananas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Italian Prime Minister = anti-racist shot of potassium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Brazilian President tweeted support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FIFA policy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weareallmonkeys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6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goal.com/396500/396511_hero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609600"/>
            <a:ext cx="6391275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78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atasnegrasbrasileiras.files.wordpress.com/2014/05/t-shirt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717232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ache2.nipc.jp/soccer/news/img/sc-hasei140204-ookubo-ns-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6477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4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ussball-kurios.de/wp-content/uploads/2014/04/weareallmonkey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6294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60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229600" cy="3429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United Nations Human Rights Office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Social media campaign combatting discriminations of LGBTI around the world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err="1" smtClean="0"/>
              <a:t>Youtube</a:t>
            </a:r>
            <a:r>
              <a:rPr lang="en-US" sz="1900" dirty="0" smtClean="0"/>
              <a:t> = video release; millions viewed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Ted talks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Documentary films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Celebrity support (e.g. “same love”)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#</a:t>
            </a:r>
            <a:r>
              <a:rPr lang="en-US" sz="1900" dirty="0" err="1" smtClean="0"/>
              <a:t>Loveislove</a:t>
            </a:r>
            <a:endParaRPr lang="en-US" sz="19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/>
              <a:t>#</a:t>
            </a:r>
            <a:r>
              <a:rPr lang="en-US" sz="1900" dirty="0" err="1" smtClean="0"/>
              <a:t>celebratelove</a:t>
            </a:r>
            <a:endParaRPr lang="en-US" sz="1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&amp; EQUAL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0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848600" cy="327660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 algn="l">
              <a:buFontTx/>
              <a:buChar char="-"/>
            </a:pPr>
            <a:r>
              <a:rPr lang="en-US" sz="2500" dirty="0" smtClean="0"/>
              <a:t>Goal = clean water for all</a:t>
            </a:r>
          </a:p>
          <a:p>
            <a:pPr marL="285750" indent="-285750" algn="l">
              <a:buFontTx/>
              <a:buChar char="-"/>
            </a:pPr>
            <a:r>
              <a:rPr lang="en-US" sz="2500" dirty="0" smtClean="0"/>
              <a:t>Hashtag killer technique</a:t>
            </a:r>
          </a:p>
          <a:p>
            <a:pPr marL="834390" lvl="1" indent="-285750">
              <a:buFontTx/>
              <a:buChar char="-"/>
            </a:pPr>
            <a:r>
              <a:rPr lang="en-US" sz="2900" dirty="0"/>
              <a:t>Angry at original hashtag</a:t>
            </a:r>
          </a:p>
          <a:p>
            <a:pPr marL="834390" lvl="1" indent="-285750">
              <a:buFontTx/>
              <a:buChar char="-"/>
            </a:pPr>
            <a:r>
              <a:rPr lang="en-US" sz="2900" dirty="0"/>
              <a:t>#</a:t>
            </a:r>
            <a:r>
              <a:rPr lang="en-US" sz="2900" dirty="0" err="1"/>
              <a:t>FirstWorldProblems</a:t>
            </a:r>
            <a:r>
              <a:rPr lang="en-US" sz="2900" dirty="0"/>
              <a:t> </a:t>
            </a:r>
            <a:r>
              <a:rPr lang="en-US" sz="2900" dirty="0">
                <a:sym typeface="Wingdings" panose="05000000000000000000" pitchFamily="2" charset="2"/>
              </a:rPr>
              <a:t> support for water is life</a:t>
            </a:r>
          </a:p>
          <a:p>
            <a:pPr marL="834390" lvl="1" indent="-285750">
              <a:buFontTx/>
              <a:buChar char="-"/>
            </a:pPr>
            <a:r>
              <a:rPr lang="en-US" sz="2900" dirty="0">
                <a:sym typeface="Wingdings" panose="05000000000000000000" pitchFamily="2" charset="2"/>
              </a:rPr>
              <a:t>Coined </a:t>
            </a:r>
            <a:r>
              <a:rPr lang="en-US" sz="2900" dirty="0" smtClean="0">
                <a:sym typeface="Wingdings" panose="05000000000000000000" pitchFamily="2" charset="2"/>
              </a:rPr>
              <a:t>term</a:t>
            </a:r>
            <a:endParaRPr lang="en-US" sz="2900" dirty="0" smtClean="0"/>
          </a:p>
          <a:p>
            <a:pPr marL="285750" indent="-285750" algn="l">
              <a:buFontTx/>
              <a:buChar char="-"/>
            </a:pPr>
            <a:r>
              <a:rPr lang="en-US" sz="2500" dirty="0" smtClean="0"/>
              <a:t>Encouraged donations</a:t>
            </a:r>
          </a:p>
          <a:p>
            <a:pPr marL="285750" indent="-285750" algn="l">
              <a:buFontTx/>
              <a:buChar char="-"/>
            </a:pPr>
            <a:r>
              <a:rPr lang="en-US" sz="2500" dirty="0" smtClean="0"/>
              <a:t>Over 1 million days worth of clean water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lvl="1" inden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IS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3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#FIRSTWORLDPROBLEMS</a:t>
            </a:r>
            <a:endParaRPr lang="en-US" dirty="0"/>
          </a:p>
        </p:txBody>
      </p:sp>
      <p:pic>
        <p:nvPicPr>
          <p:cNvPr id="5122" name="Picture 2" descr="http://i2.cdn.turner.com/cnnnext/dam/assets/121023092224-water-is-life-first-world-problems-00002001-story-to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6096000" cy="426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49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456</TotalTime>
  <Words>187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SOCIAL MEDIA CAMPAIGNS: THE FIGHT AGAINST DISCRIMINATION</vt:lpstr>
      <vt:lpstr>#weareallmonkeys</vt:lpstr>
      <vt:lpstr>PowerPoint Presentation</vt:lpstr>
      <vt:lpstr>PowerPoint Presentation</vt:lpstr>
      <vt:lpstr>PowerPoint Presentation</vt:lpstr>
      <vt:lpstr>PowerPoint Presentation</vt:lpstr>
      <vt:lpstr>FREE &amp; EQUAL </vt:lpstr>
      <vt:lpstr>WATER IS LIFE</vt:lpstr>
      <vt:lpstr>#FIRSTWORLDPROBLEMS</vt:lpstr>
      <vt:lpstr>ALS ICE BUCKET CHALLENGE</vt:lpstr>
      <vt:lpstr>CHRIS KENNEDY = 1st CONNECTED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CAMPAIGNS: THE FIGHT AGAINST DISCRIMINATION</dc:title>
  <dc:creator>Melanie</dc:creator>
  <cp:lastModifiedBy>Melanie</cp:lastModifiedBy>
  <cp:revision>8</cp:revision>
  <dcterms:created xsi:type="dcterms:W3CDTF">2015-11-30T17:28:01Z</dcterms:created>
  <dcterms:modified xsi:type="dcterms:W3CDTF">2015-12-01T01:04:52Z</dcterms:modified>
</cp:coreProperties>
</file>