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70" r:id="rId10"/>
    <p:sldId id="264" r:id="rId11"/>
    <p:sldId id="266" r:id="rId12"/>
    <p:sldId id="269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971" autoAdjust="0"/>
    <p:restoredTop sz="94660"/>
  </p:normalViewPr>
  <p:slideViewPr>
    <p:cSldViewPr>
      <p:cViewPr>
        <p:scale>
          <a:sx n="54" d="100"/>
          <a:sy n="54" d="100"/>
        </p:scale>
        <p:origin x="-2088" y="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94FA99-E33B-455E-94EB-5313FB31A1A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B85DF-6FDF-465C-8ADC-0CACB355E4C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INEQUALITY FACTS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TRUE OR FALSE????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644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0"/>
            <a:ext cx="6248399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There are no federal laws that prohibit weight discrimination in the workplace.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549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505200"/>
            <a:ext cx="6248399" cy="5257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70% of students have no state laws to protect them from discrimination</a:t>
            </a:r>
          </a:p>
          <a:p>
            <a:r>
              <a:rPr lang="en-US" sz="4000" dirty="0" smtClean="0"/>
              <a:t>Or harassment based on sexual orientation.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1383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962400"/>
            <a:ext cx="6248399" cy="3429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Only 15% of all fortune 500 companies are headed by a woman.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621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038601"/>
            <a:ext cx="5943600" cy="4419599"/>
          </a:xfrm>
        </p:spPr>
        <p:txBody>
          <a:bodyPr>
            <a:noAutofit/>
          </a:bodyPr>
          <a:lstStyle/>
          <a:p>
            <a:r>
              <a:rPr lang="en-US" sz="4400" dirty="0" smtClean="0"/>
              <a:t>women earn 80% of what men make for performing the same job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30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3657600"/>
            <a:ext cx="6705600" cy="4419599"/>
          </a:xfrm>
        </p:spPr>
        <p:txBody>
          <a:bodyPr>
            <a:noAutofit/>
          </a:bodyPr>
          <a:lstStyle/>
          <a:p>
            <a:r>
              <a:rPr lang="en-US" sz="4400" dirty="0" smtClean="0"/>
              <a:t>Black and </a:t>
            </a:r>
            <a:r>
              <a:rPr lang="en-US" sz="4400" dirty="0" err="1" smtClean="0"/>
              <a:t>latino</a:t>
            </a:r>
            <a:r>
              <a:rPr lang="en-US" sz="4400" dirty="0" smtClean="0"/>
              <a:t> men are 15% more likely than white men to be stopped by the police.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194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5943600" cy="4419599"/>
          </a:xfrm>
        </p:spPr>
        <p:txBody>
          <a:bodyPr>
            <a:noAutofit/>
          </a:bodyPr>
          <a:lstStyle/>
          <a:p>
            <a:r>
              <a:rPr lang="en-US" sz="4400" dirty="0" smtClean="0"/>
              <a:t>Less than 11% of all marriages are between interracial couples.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567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3352800"/>
            <a:ext cx="5943600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In college, Male and Female athletes receive equal scholarship funding due to title ix.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084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3810000"/>
            <a:ext cx="5943600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Homosexual men EARN 5% less than heterosexual men for the same job.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4175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3581400"/>
            <a:ext cx="5943600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It is illegal to deny employment to someone based on their physical appearance.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638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733800"/>
            <a:ext cx="6400800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Obese workers receive 5% LESS PAY THAN NON-OBESE workers for working the same job.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0385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TRUE OR FALSE?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733800"/>
            <a:ext cx="6400800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Women account for 25% of all active duty military members.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8007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214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INEQUALITY FACTS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8</cp:revision>
  <dcterms:created xsi:type="dcterms:W3CDTF">2014-09-03T01:44:29Z</dcterms:created>
  <dcterms:modified xsi:type="dcterms:W3CDTF">2017-10-25T13:49:11Z</dcterms:modified>
</cp:coreProperties>
</file>