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9D9DD-F9D1-4BBB-93F8-A4C358D825E4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3116A3-4011-448B-85CD-DFEA00868F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9D9DD-F9D1-4BBB-93F8-A4C358D825E4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16A3-4011-448B-85CD-DFEA00868F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3116A3-4011-448B-85CD-DFEA00868FD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9D9DD-F9D1-4BBB-93F8-A4C358D825E4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9D9DD-F9D1-4BBB-93F8-A4C358D825E4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3116A3-4011-448B-85CD-DFEA00868F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9D9DD-F9D1-4BBB-93F8-A4C358D825E4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3116A3-4011-448B-85CD-DFEA00868FD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529D9DD-F9D1-4BBB-93F8-A4C358D825E4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16A3-4011-448B-85CD-DFEA00868F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9D9DD-F9D1-4BBB-93F8-A4C358D825E4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3116A3-4011-448B-85CD-DFEA00868FD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9D9DD-F9D1-4BBB-93F8-A4C358D825E4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3116A3-4011-448B-85CD-DFEA00868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9D9DD-F9D1-4BBB-93F8-A4C358D825E4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3116A3-4011-448B-85CD-DFEA00868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3116A3-4011-448B-85CD-DFEA00868FD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9D9DD-F9D1-4BBB-93F8-A4C358D825E4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3116A3-4011-448B-85CD-DFEA00868FD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529D9DD-F9D1-4BBB-93F8-A4C358D825E4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529D9DD-F9D1-4BBB-93F8-A4C358D825E4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3116A3-4011-448B-85CD-DFEA00868FD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WRITING WORKSHOP #1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229600" cy="1752600"/>
          </a:xfrm>
        </p:spPr>
        <p:txBody>
          <a:bodyPr/>
          <a:lstStyle/>
          <a:p>
            <a:r>
              <a:rPr lang="en-US" b="1" dirty="0" smtClean="0"/>
              <a:t>PUNCTUATING DIALOGUE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4781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2400" y="2743201"/>
            <a:ext cx="8686800" cy="609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PLACE THE [SPEAKER TAG] AT THE END.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602108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[DIALOGUE] = Little pig, little pig! Let me come in.</a:t>
            </a:r>
          </a:p>
          <a:p>
            <a:endParaRPr lang="en-US" sz="2800" dirty="0"/>
          </a:p>
          <a:p>
            <a:r>
              <a:rPr lang="en-US" sz="2800" dirty="0" smtClean="0"/>
              <a:t>[SPEAKER TAG] = the wolf demanded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4102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“Little pig, little pig! Let me come in,” the wolf demanded.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20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2743201"/>
            <a:ext cx="9144000" cy="609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PLACE THE [SPEAKER TAG] AT THE beginning.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602108"/>
            <a:ext cx="891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[DIALOGUE] = Not by the hair of my </a:t>
            </a:r>
            <a:r>
              <a:rPr lang="en-US" sz="2800" dirty="0" err="1" smtClean="0"/>
              <a:t>chinny</a:t>
            </a:r>
            <a:r>
              <a:rPr lang="en-US" sz="2800" dirty="0" smtClean="0"/>
              <a:t> chin </a:t>
            </a:r>
            <a:r>
              <a:rPr lang="en-US" sz="2800" dirty="0" err="1" smtClean="0"/>
              <a:t>chin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[SPEAKER TAG] = the pig retorted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4102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The pig retorted, “Not by the hair of my </a:t>
            </a:r>
            <a:r>
              <a:rPr lang="en-US" sz="2800" dirty="0" err="1" smtClean="0">
                <a:solidFill>
                  <a:srgbClr val="7030A0"/>
                </a:solidFill>
              </a:rPr>
              <a:t>chinny</a:t>
            </a:r>
            <a:r>
              <a:rPr lang="en-US" sz="2800" dirty="0" smtClean="0">
                <a:solidFill>
                  <a:srgbClr val="7030A0"/>
                </a:solidFill>
              </a:rPr>
              <a:t> chin </a:t>
            </a:r>
            <a:r>
              <a:rPr lang="en-US" sz="2800" dirty="0" err="1" smtClean="0">
                <a:solidFill>
                  <a:srgbClr val="7030A0"/>
                </a:solidFill>
              </a:rPr>
              <a:t>chin</a:t>
            </a:r>
            <a:r>
              <a:rPr lang="en-US" sz="2800" dirty="0" smtClean="0">
                <a:solidFill>
                  <a:srgbClr val="7030A0"/>
                </a:solidFill>
              </a:rPr>
              <a:t>.”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83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2743201"/>
            <a:ext cx="9144000" cy="609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PLACE THE [SPEAKER TAG] in the middle between the words </a:t>
            </a:r>
            <a:r>
              <a:rPr lang="en-US" sz="2400" i="1" u="sng" dirty="0" smtClean="0"/>
              <a:t>huff</a:t>
            </a:r>
            <a:r>
              <a:rPr lang="en-US" sz="2400" dirty="0" smtClean="0"/>
              <a:t> and </a:t>
            </a:r>
            <a:r>
              <a:rPr lang="en-US" sz="2400" i="1" u="sng" dirty="0" err="1" smtClean="0"/>
              <a:t>and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602108"/>
            <a:ext cx="8915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[DIALOGUE] = Then I’ll huff and puff, and I’ll blow your house down!</a:t>
            </a:r>
          </a:p>
          <a:p>
            <a:endParaRPr lang="en-US" sz="2800" dirty="0"/>
          </a:p>
          <a:p>
            <a:r>
              <a:rPr lang="en-US" sz="2800" dirty="0" smtClean="0"/>
              <a:t>[SPEAKER TAG] = the wolf started yelling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4102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“Then I’ll huff,” the wolf started yelling, “and puff, and I’ll blow your house down!”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96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2667000"/>
            <a:ext cx="9144000" cy="609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PLACE THE [SPEAKER TAG] in the middle between the words </a:t>
            </a:r>
            <a:r>
              <a:rPr lang="en-US" sz="2400" i="1" u="sng" dirty="0" smtClean="0"/>
              <a:t>CRY</a:t>
            </a:r>
            <a:r>
              <a:rPr lang="en-US" sz="2400" dirty="0" smtClean="0"/>
              <a:t> and </a:t>
            </a:r>
            <a:r>
              <a:rPr lang="en-US" sz="2400" i="1" u="sng" dirty="0" err="1" smtClean="0"/>
              <a:t>i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602108"/>
            <a:ext cx="891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[DIALOGUE] = Don’t cry! I swear I’ll get us home!</a:t>
            </a:r>
          </a:p>
          <a:p>
            <a:endParaRPr lang="en-US" sz="2800" dirty="0"/>
          </a:p>
          <a:p>
            <a:r>
              <a:rPr lang="en-US" sz="2800" dirty="0" smtClean="0"/>
              <a:t>[SPEAKER TAG] = Hansel soothed with authority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4102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“Don’t cry!” Hansel soothed with authority. “I swear I’ll get us home!”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88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2743201"/>
            <a:ext cx="9144000" cy="609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PLACE THE [SPEAKER TAG] at the end.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602108"/>
            <a:ext cx="891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[DIALOGUE] = This is chocolate. Isn’t this delicious?</a:t>
            </a:r>
          </a:p>
          <a:p>
            <a:endParaRPr lang="en-US" sz="2800" dirty="0"/>
          </a:p>
          <a:p>
            <a:r>
              <a:rPr lang="en-US" sz="2800" dirty="0" smtClean="0"/>
              <a:t>[SPEAKER TAG] = Gretel exclaimed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4102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“This is chocolate. Isn’t this delicious?” Gretel exclaimed. 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70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2743201"/>
            <a:ext cx="9144000" cy="609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PLACE THE [SPEAKER TAG] in the middle between the words </a:t>
            </a:r>
            <a:r>
              <a:rPr lang="en-US" sz="2400" i="1" u="sng" dirty="0" smtClean="0"/>
              <a:t>tooth</a:t>
            </a:r>
            <a:r>
              <a:rPr lang="en-US" sz="2400" dirty="0" smtClean="0"/>
              <a:t> and </a:t>
            </a:r>
            <a:r>
              <a:rPr lang="en-US" sz="2400" i="1" u="sng" dirty="0" smtClean="0"/>
              <a:t>come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#6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594734"/>
            <a:ext cx="8915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[DIALOGUE] = I see you have a sweet tooth. Come in, and I shall fatten you up.</a:t>
            </a:r>
          </a:p>
          <a:p>
            <a:endParaRPr lang="en-US" sz="2800" dirty="0"/>
          </a:p>
          <a:p>
            <a:r>
              <a:rPr lang="en-US" sz="2800" dirty="0" smtClean="0"/>
              <a:t>[SPEAKER TAG] = the </a:t>
            </a:r>
            <a:r>
              <a:rPr lang="en-US" sz="2800" smtClean="0"/>
              <a:t>witch remarked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4102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“I see you have a sweet tooth,” the witch remarked. “Come in, and I shall fatten you up.”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93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</TotalTime>
  <Words>350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PUNCTUATING DIALOGUE</vt:lpstr>
      <vt:lpstr>QUESTION #1</vt:lpstr>
      <vt:lpstr>QUESTION #2</vt:lpstr>
      <vt:lpstr>QUESTION #3</vt:lpstr>
      <vt:lpstr>QUESTION #4</vt:lpstr>
      <vt:lpstr>QUESTION #5</vt:lpstr>
      <vt:lpstr>QUESTION #6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PUNCTUATING DIALOGUE</dc:title>
  <dc:creator>Melanie</dc:creator>
  <cp:lastModifiedBy>Melanie</cp:lastModifiedBy>
  <cp:revision>5</cp:revision>
  <dcterms:created xsi:type="dcterms:W3CDTF">2015-09-15T15:07:33Z</dcterms:created>
  <dcterms:modified xsi:type="dcterms:W3CDTF">2017-09-22T13:28:22Z</dcterms:modified>
</cp:coreProperties>
</file>