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0" r:id="rId3"/>
    <p:sldId id="261" r:id="rId4"/>
    <p:sldId id="262" r:id="rId5"/>
    <p:sldId id="264" r:id="rId6"/>
    <p:sldId id="263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A76A6-E8D7-4B68-BFF9-523E68E63480}" type="datetimeFigureOut">
              <a:rPr lang="en-US" smtClean="0"/>
              <a:t>8/2/2017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6C48C-60EF-4067-B78F-D954038AE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82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C56D-7F7B-4C45-80CC-BC180CAC89D6}" type="datetimeFigureOut">
              <a:rPr lang="en-US" smtClean="0"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2B56-E8B1-493E-9B5D-7EFDB05025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79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C56D-7F7B-4C45-80CC-BC180CAC89D6}" type="datetimeFigureOut">
              <a:rPr lang="en-US" smtClean="0"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2B56-E8B1-493E-9B5D-7EFDB05025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6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C56D-7F7B-4C45-80CC-BC180CAC89D6}" type="datetimeFigureOut">
              <a:rPr lang="en-US" smtClean="0"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2B56-E8B1-493E-9B5D-7EFDB05025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6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C56D-7F7B-4C45-80CC-BC180CAC89D6}" type="datetimeFigureOut">
              <a:rPr lang="en-US" smtClean="0"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2B56-E8B1-493E-9B5D-7EFDB05025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0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C56D-7F7B-4C45-80CC-BC180CAC89D6}" type="datetimeFigureOut">
              <a:rPr lang="en-US" smtClean="0"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2B56-E8B1-493E-9B5D-7EFDB05025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05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C56D-7F7B-4C45-80CC-BC180CAC89D6}" type="datetimeFigureOut">
              <a:rPr lang="en-US" smtClean="0"/>
              <a:t>8/2/2017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2B56-E8B1-493E-9B5D-7EFDB05025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777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C56D-7F7B-4C45-80CC-BC180CAC89D6}" type="datetimeFigureOut">
              <a:rPr lang="en-US" smtClean="0"/>
              <a:t>8/2/2017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2B56-E8B1-493E-9B5D-7EFDB05025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1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C56D-7F7B-4C45-80CC-BC180CAC89D6}" type="datetimeFigureOut">
              <a:rPr lang="en-US" smtClean="0"/>
              <a:t>8/2/2017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2B56-E8B1-493E-9B5D-7EFDB05025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01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C56D-7F7B-4C45-80CC-BC180CAC89D6}" type="datetimeFigureOut">
              <a:rPr lang="en-US" smtClean="0"/>
              <a:t>8/2/2017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2B56-E8B1-493E-9B5D-7EFDB05025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36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C56D-7F7B-4C45-80CC-BC180CAC89D6}" type="datetimeFigureOut">
              <a:rPr lang="en-US" smtClean="0"/>
              <a:t>8/2/2017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2B56-E8B1-493E-9B5D-7EFDB05025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7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C56D-7F7B-4C45-80CC-BC180CAC89D6}" type="datetimeFigureOut">
              <a:rPr lang="en-US" smtClean="0"/>
              <a:t>8/2/2017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2B56-E8B1-493E-9B5D-7EFDB05025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2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4C56D-7F7B-4C45-80CC-BC180CAC89D6}" type="datetimeFigureOut">
              <a:rPr lang="en-US" smtClean="0"/>
              <a:t>8/2/2017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32B56-E8B1-493E-9B5D-7EFDB05025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416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10734"/>
            <a:ext cx="914400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66"/>
                </a:solidFill>
                <a:latin typeface="Arial Black" pitchFamily="34" charset="0"/>
              </a:rPr>
              <a:t>Be Excused for the Restroom!</a:t>
            </a:r>
            <a:endParaRPr lang="en-US" sz="3600" dirty="0">
              <a:solidFill>
                <a:srgbClr val="FFFF66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685800"/>
            <a:ext cx="208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How to…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1028" name="Picture 4" descr="http://media-cache-ak0.pinimg.com/originals/e2/f1/74/e2f17457818955e563bc14088b1855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03" y="1942475"/>
            <a:ext cx="2246292" cy="179621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ia-cache-ec0.pinimg.com/236x/74/4c/d3/744cd303720118b421330a5b8f0f82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54" y="4070555"/>
            <a:ext cx="2246292" cy="181599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xaxor.com/images/funny-restroom-signs/funny-restroom-signs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58" y="4038600"/>
            <a:ext cx="2246292" cy="179621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3.bp.blogspot.com/_qlqgFDemrSE/TQUus5hw0yI/AAAAAAAAHAM/FBJ1zKn2q24/s1600/funny-toilet-signs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854" y="1942474"/>
            <a:ext cx="2246292" cy="179621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0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pc="130" dirty="0" smtClean="0">
                <a:solidFill>
                  <a:srgbClr val="FFFFCC"/>
                </a:solidFill>
                <a:latin typeface="Arial Black" pitchFamily="34" charset="0"/>
              </a:rPr>
              <a:t>WHY?????</a:t>
            </a:r>
            <a:endParaRPr lang="en-US" sz="9600" spc="130" dirty="0">
              <a:solidFill>
                <a:srgbClr val="FFFFCC"/>
              </a:solidFill>
              <a:latin typeface="Arial Black" pitchFamily="34" charset="0"/>
            </a:endParaRPr>
          </a:p>
        </p:txBody>
      </p:sp>
      <p:pic>
        <p:nvPicPr>
          <p:cNvPr id="2050" name="Picture 2" descr="http://1.bp.blogspot.com/-jjV68Z6lYeU/T0zR3CfcAZI/AAAAAAAABdg/Ed2zZVoZc7A/s1600/sad-fa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3011837" cy="390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1658" y="2536140"/>
            <a:ext cx="5712542" cy="3636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Wingdings" pitchFamily="2" charset="2"/>
              <a:buChar char="ü"/>
            </a:pPr>
            <a:r>
              <a:rPr lang="en-US" sz="2400" b="1" dirty="0" smtClean="0"/>
              <a:t> … feel uncertain about if you can go.</a:t>
            </a:r>
          </a:p>
          <a:p>
            <a:pPr marL="342900" indent="-342900">
              <a:lnSpc>
                <a:spcPct val="250000"/>
              </a:lnSpc>
              <a:buFont typeface="Wingdings" pitchFamily="2" charset="2"/>
              <a:buChar char="ü"/>
            </a:pPr>
            <a:r>
              <a:rPr lang="en-US" sz="2400" b="1" dirty="0" smtClean="0"/>
              <a:t> … feel uncomfortable asking to go.</a:t>
            </a:r>
          </a:p>
          <a:p>
            <a:pPr marL="342900" indent="-342900">
              <a:lnSpc>
                <a:spcPct val="250000"/>
              </a:lnSpc>
              <a:buFont typeface="Wingdings" pitchFamily="2" charset="2"/>
              <a:buChar char="ü"/>
            </a:pPr>
            <a:r>
              <a:rPr lang="en-US" sz="2400" b="1" dirty="0" smtClean="0"/>
              <a:t> … wait for my permission.</a:t>
            </a:r>
          </a:p>
          <a:p>
            <a:pPr marL="342900" indent="-342900">
              <a:lnSpc>
                <a:spcPct val="250000"/>
              </a:lnSpc>
              <a:buFont typeface="Wingdings" pitchFamily="2" charset="2"/>
              <a:buChar char="ü"/>
            </a:pPr>
            <a:r>
              <a:rPr lang="en-US" sz="2400" b="1" dirty="0" smtClean="0"/>
              <a:t> … interrupt class instruction.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9490" y="2158425"/>
            <a:ext cx="4712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Y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itchFamily="34" charset="0"/>
              </a:rPr>
              <a:t>ou don’t need to…</a:t>
            </a:r>
          </a:p>
        </p:txBody>
      </p:sp>
      <p:pic>
        <p:nvPicPr>
          <p:cNvPr id="2051" name="Picture 3" descr="C:\Users\Aly\AppData\Local\Microsoft\Windows\Temporary Internet Files\Content.IE5\4194G0ES\MC90043440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13020"/>
            <a:ext cx="1248866" cy="141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y\AppData\Local\Microsoft\Windows\Temporary Internet Files\Content.IE5\4194G0ES\MC90043441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20796"/>
            <a:ext cx="1283063" cy="11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uburn.edu/academic/education/reading_genie/projects/boyraisinghand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95800"/>
            <a:ext cx="1408640" cy="104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1.bp.blogspot.com/-VRiWTV2Nts0/TYoD4Iu0FEI/AAAAAAAABFc/3I9M34Z8DWU/s1600/interrup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81600"/>
            <a:ext cx="1447800" cy="108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ultiply 3"/>
          <p:cNvSpPr/>
          <p:nvPr/>
        </p:nvSpPr>
        <p:spPr>
          <a:xfrm>
            <a:off x="6126280" y="2013020"/>
            <a:ext cx="2559905" cy="1823640"/>
          </a:xfrm>
          <a:prstGeom prst="mathMultiply">
            <a:avLst>
              <a:gd name="adj1" fmla="val 74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Multiply 12"/>
          <p:cNvSpPr/>
          <p:nvPr/>
        </p:nvSpPr>
        <p:spPr>
          <a:xfrm>
            <a:off x="6278679" y="3325870"/>
            <a:ext cx="2559905" cy="1823640"/>
          </a:xfrm>
          <a:prstGeom prst="mathMultiply">
            <a:avLst>
              <a:gd name="adj1" fmla="val 74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Multiply 13"/>
          <p:cNvSpPr/>
          <p:nvPr/>
        </p:nvSpPr>
        <p:spPr>
          <a:xfrm>
            <a:off x="4686300" y="4105548"/>
            <a:ext cx="2559905" cy="1823640"/>
          </a:xfrm>
          <a:prstGeom prst="mathMultiply">
            <a:avLst>
              <a:gd name="adj1" fmla="val 74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Multiply 14"/>
          <p:cNvSpPr/>
          <p:nvPr/>
        </p:nvSpPr>
        <p:spPr>
          <a:xfrm>
            <a:off x="6378147" y="4812809"/>
            <a:ext cx="2559905" cy="1823640"/>
          </a:xfrm>
          <a:prstGeom prst="mathMultiply">
            <a:avLst>
              <a:gd name="adj1" fmla="val 74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4.81481E-6 L -0.24583 -0.125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-627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6042 -0.473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5" grpId="0"/>
      <p:bldP spid="6" grpId="0"/>
      <p:bldP spid="4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914400"/>
            <a:ext cx="8106698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66"/>
                </a:solidFill>
                <a:latin typeface="Arial Black" pitchFamily="34" charset="0"/>
              </a:rPr>
              <a:t>Be Excused for the Restroom!</a:t>
            </a:r>
            <a:endParaRPr lang="en-US" sz="3600" dirty="0">
              <a:solidFill>
                <a:srgbClr val="FFFF66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005" y="506812"/>
            <a:ext cx="208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How to…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1981825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You do not need to ask permission!</a:t>
            </a:r>
            <a:endParaRPr lang="en-US" sz="3200" b="1" dirty="0"/>
          </a:p>
        </p:txBody>
      </p:sp>
      <p:pic>
        <p:nvPicPr>
          <p:cNvPr id="3077" name="Picture 5" descr="http://www.samsung.com/za/SmartTV2013_si/common/guide_book_3p_si/img/han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79290"/>
            <a:ext cx="2514600" cy="241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2.bp.blogspot.com/-M2Fz8focGF0/TpV5RIVKhxI/AAAAAAAAAHw/waaUK9w9Ym4/s1600/man_teacher_stude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95600"/>
            <a:ext cx="1905000" cy="20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ly\AppData\Local\Microsoft\Windows\Temporary Internet Files\Content.IE5\QSNH9B5S\MC90014140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43200"/>
            <a:ext cx="1858331" cy="223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ultiply 10"/>
          <p:cNvSpPr/>
          <p:nvPr/>
        </p:nvSpPr>
        <p:spPr>
          <a:xfrm>
            <a:off x="295275" y="2333891"/>
            <a:ext cx="3295650" cy="3185271"/>
          </a:xfrm>
          <a:prstGeom prst="mathMultiply">
            <a:avLst>
              <a:gd name="adj1" fmla="val 23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3038475" y="2333891"/>
            <a:ext cx="3295650" cy="3185271"/>
          </a:xfrm>
          <a:prstGeom prst="mathMultiply">
            <a:avLst>
              <a:gd name="adj1" fmla="val 23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5853266" y="2297827"/>
            <a:ext cx="3295650" cy="3185271"/>
          </a:xfrm>
          <a:prstGeom prst="mathMultiply">
            <a:avLst>
              <a:gd name="adj1" fmla="val 23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718031"/>
            <a:ext cx="3657600" cy="341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4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638" y="1143000"/>
            <a:ext cx="4782273" cy="5105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8" y="0"/>
            <a:ext cx="91494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25761" y="2590800"/>
            <a:ext cx="1779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Lucida Handwriting" pitchFamily="66" charset="0"/>
              </a:rPr>
              <a:t>8-8-17</a:t>
            </a:r>
            <a:endParaRPr lang="en-US" sz="2400" b="1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7969" y="2586335"/>
            <a:ext cx="1471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Lucida Handwriting" pitchFamily="66" charset="0"/>
              </a:rPr>
              <a:t>9:24</a:t>
            </a:r>
            <a:endParaRPr lang="en-US" sz="2400" b="1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9000" y="2590800"/>
            <a:ext cx="111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Lucida Handwriting" pitchFamily="66" charset="0"/>
              </a:rPr>
              <a:t>9:27</a:t>
            </a:r>
            <a:endParaRPr lang="en-US" sz="2400" b="1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pic>
        <p:nvPicPr>
          <p:cNvPr id="4109" name="Picture 13" descr="http://www.geekalerts.com/u/digital-clo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819" y="3757613"/>
            <a:ext cx="421005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http://www.homemadecountry.com/school_house/School_House_Pg2/IMAG018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81363"/>
            <a:ext cx="5184658" cy="311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1066800" y="3352801"/>
            <a:ext cx="4876800" cy="19050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13" descr="http://www.geekalerts.com/u/digital-clo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3581400"/>
            <a:ext cx="421005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ly\AppData\Local\Microsoft\Windows\Temporary Internet Files\Content.IE5\GARKYMKD\MC900432584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294" y="0"/>
            <a:ext cx="3906212" cy="390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91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15486 -0.00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3" y="-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86 -0.00625 L 0.34166 -0.0069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0" y="-4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67 -0.00694 L 0.55834 -0.0069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</a:rPr>
              <a:t>Some Exceptions…</a:t>
            </a:r>
            <a:endParaRPr lang="en-US" sz="3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" name="AutoShape 4" descr="data:image/jpeg;base64,/9j/4AAQSkZJRgABAQAAAQABAAD/2wBDAAkGBwgHBgkIBwgKCgkLDRYPDQwMDRsUFRAWIB0iIiAdHx8kKDQsJCYxJx8fLT0tMTU3Ojo6Iys/RD84QzQ5Ojf/2wBDAQoKCg0MDRoPDxo3JR8lNzc3Nzc3Nzc3Nzc3Nzc3Nzc3Nzc3Nzc3Nzc3Nzc3Nzc3Nzc3Nzc3Nzc3Nzc3Nzc3Nzf/wAARCAC3ARMDASIAAhEBAxEB/8QAGgAAAwEBAQEAAAAAAAAAAAAAAAECAwQFBv/EADwQAAEDAgUCAwUGAwkBAQAAAAEAAhEDIQQSMUFRYXEFgZETIqGx0RQyQlLB4RVy8CMkMzRDU4KS8QZi/8QAFAEBAAAAAAAAAAAAAAAAAAAAAP/EABQRAQAAAAAAAAAAAAAAAAAAAAD/2gAMAwEAAhEDEQA/APqsQ0E4ciAPaDXuuoAicwA6armxbWgUSP8AdE+q3ax/tTnf7smIbHbdBrlknNEhVADdoUtbNw/0C0AMc90FNaqy3koZEDhVpEASECaOquENB3I+ara90EvIp0y6CY1DWklW27QS0idjqE8t5tHVMBABvSUQNSITjfL8EyNEEwNgmNUARaTCd9LIE4CL6BIN8ldje3kiD380CjlZ4gZcNVMfhWpJi1zwoxMjDVC0/VBhgGAYdsCNjBsunRZYIEYdlhMLbVAnNtt6JZQdh5qjYhA55QZe6RIIKUchbOHPzUGOqDIgSgiNlcWuggIMtuPJEXV6GyRgiHRHVBBCghbFQQgyc1SWxZaOCkoMy28wsnNEEbrci8qHN4CDkdTdmMOEfyz+qFuZ4KEGeME0qUj/AFNDvcLqa3KQb25XJjWf2dO4BLwLmYuu4QgQtqCr90x73mgGDsq9boLbweNeU1LQQbD4WVAtOhCCh/UKgOqViP3VNnhACyoI7pwgBpYegQbpxMW+CI13QTrqmBvEFP8AqEwPVAiiJMg+Sc7lO8oJsYWGMOXC1YkSBZdAbqNj5Lm8RgYN8mP0sgvBQcJSAMy0LYi8zoscB/lqX8o0PRdBNzIQZvAJEtm8g8FPLppqq3RBEIJyzNyOFJbCoGDwEpBKCCOEoWmykjRBMJEFabKSAgysodJ0IWxHVSQN0GJAGjYnVIhakDRQRGkIMyFLha2quLaKXA7hBiddfghaGZ/dCDDGtBpU5/ONl1Bc1UNxNNopV6Qc18gh7TfqFuyqGtaKsNcW34QXlkQrGYGIj9UjOyZe1ti5rT1KCm2BJJ8zAVNvc27lDSNi0kiRBF+yTXsLozsBNoLoQatbFxHWEReQUNBmB719lp7N0fdcIQTHp3VDTZIB4uWnvCYzFs5SeIQUBpoQg9BNrXQZA3v0TAdFgSgAEAJgHdpCCHXICBaWTAtr6JHML5HHsqGY6NPognQxaVz+IND8G8GCOq64P5SscQz2mGeGxMiyDLANAw1K9i0Lq81zYYZKDAZAA/RdIIc0EfNArXCXfSbQlIz5Q5pIbmibxysW4inMZm+8YBBmSUG29koAuLdFDsRh8zWmtTDnnK1pcJc6JIHJstduiCYtbTolpuVQMiyQIO6AhSQT3VEiErHqgg9lJkLQjyWZgE6BBB13U7mE6tWnSaXVKrGNEyXOAA+KklkCoHHK8AyXSEEukbKXX6Kw5rrBwMkgXUOEEaX9UGcEaShURwhBz/YMNJnBUHDq79lbcDhQIZhWgHh5AWzG7gkq4OuyDm/huDDSXUB1l/7Jv8LweUH7OD3d+y6XRYAHyKdw0k2HJQcdTwfBHK1uGHW4TPhODFxh3O7Pi3C7GkkAgyDcEGZVg8xPU6oOT+D4N7b0XA9XyQs3eCYSQRTqC94ft6r0mzBgK40J1QeaPBsEfwV2j+fT4pM8GwjMVFGtiabi0k+/AcPPuvWA0WZpt9ufdBhohB5dHw3AYhvtKTsU5hMh2Y3+K6KnheHLfv4o96uvxXfAIt6Eqr6aT1QeUzw2h+fGAaQX3+a1GBwxIHt8YSecy7iNbmOCE4sC2D5IOH+G4dp/xMU7mHE/qqHhOFLyM9aQZmdV2/hk25TABF4O6DjHh1DmqdveOnxVtwdBoIeyo8QM0xddQsJ08lRG/wAkHmHwvA5szGV2E6xb5IZ4Vg4kOrZhoZIK9IjlIg8lBwnwzDW/tMQ68/e/dTiPDcNWpvZWc57HiHtq087XRpIm69ACRqh3ABmJQeW3w6m6t7Sri6j4jIDT/wAMgG43m5uqfRpsnLj8WIOgY9dzm6QEw08IPPOHcx4cMfXN9cj/AKrduGNWzcdXzdAR81u+lcfEJtZDg4Agg/BBwMFNtX2dTxDEtdyQb+iWSi57i3xStYRAzWHot2UWOxlfM0EsNjGkrU0m6RMIOP2bZAHi1Z1ibgn9FkGsLhPieJubDK6PkvRDGybBI02/lCDzcRgcFXeDVrBxFmuezPA89FozDN9kWuxlSsz8r2SI4uu3IOB6KY4QcH8Pw1Or7SlA/EP7KYPQnQqywAXrZgLghkfqupw6qL7CQg8ut4P9qqurDxLE0g4/ca5sDbhC9AtE3JHmhBQ7pxoSJjgpDoqbrMoHcG1+ipptCQBnp3VtvePigbRYforaJ3KmeqtpEoAiFYMC5sERKeUHUCCIgixQDba6SkbYh7b/AHWwrAvFvkpj+8PngIAGDY3CdgNLJ7yTPdEW38jCBEjR2hTERcKYkmSSRI911j3VDoLoHCGgAQLHVMahG46IC6rRATMToECiyRnYdlW6R0ugU8yCg9U9Uigk6nSEnDSCmJk8JlBEyYJv2VDUXSvrCe/F90HNRvjsSRMW/Vb2lc2H/wA7iu427rpQSQpNlZUnRBB+KkjcKypNkHJjapo0HPGo6TCvM17Q5gMQDfdauAvp5rOIQTA6oQTBOqEADp8FQ9FI0TEFBViIVNIJib7gHRSByragoRFhBVN6KY2PzVCQLcbmUF2GsKwomRcR8VQNuUFXtMpOn25IP4QgQTBCZMvjgIHe8FEyNwUD+gg9kGYuTp1581oLG53RBjlHyQOY116oBB0EQiOCUAQTaJvKBzCq5U6lOw7ICZOt0yiIMogTIjqgRnug9Pmgjj0SIvogkEcJkXsi+bTzTlBKY1E8pBF5trKDjwUOxWMI2Ldu66jquPAtAxmLMNmQJ33XYUCKk9kz1SJQSpMBUdFMwdkEm6zIlxi8BaEcLLITUDwTIBEIJOuiENh4zNfI6OCEAORqn3Ut/qyYPRBYKueqzkc2Wg6IKEqxpooAj6Km+iDSUx3+CjbqqCCvP1ScT9qcD+UbJzqpJnFPMaNF0GoRt0SnsgWGiAI4MdExFuEh5+aod/3QGlgkCIT1CkyOeEFA9DKY1sLQlra/dOEDNkI/rVFr2hBJN4m/VDpTNwQRI6qSI0KBAybG+6ZG6R1GiDogQvdU37wvuoc6H5ek6LRhOYQEHFhRGLxRncLp6LnwhBqV3bl8LclAj3UkXVHopKBcqSmbHopQSdFBJiQbqib37LG4sHHqg8yv4EzE1XVhisXSzmSyliC1oO8D4oXL4i7xQYx4wniNKlRtlY6gXEWE3nmUIPYbXZoXRxIKttel+Y+hUOdUgBrna3OaI6qwX653+TigoVqX5/UFWK1H847FSHOvd3qrY50TmJHdAw+lBioBKptaiP8AUbOligO6z5Kw8hAe2omffCttSkQIPzSklOJAm6DQlmocIWbsoxD3CILWwZTDQ0dE6ZcCYfIlAw+4zWPexSdUbb5ASq9o4aut3TzE/iIPclBLajeT6Km1Rw4jkNP0Ta553cYuYQ17hq4+qBZ2HZ//AFP0SdUbB91xP8hVZ3z943//AGUiXXOd4POYoBlWmZgungtP0Ve0aRqR2afovm3/AP2VEY4+H0aeMq4gVTSc84ctYwj8ziAD5Svo2VqhaHGoYhACqyd/+pSdWZyQZ/IfotPaPj77u6DUfrmPdBmK9O4LiP8AifokatLd9+oK0NR4JOcwgvNpcYCDM1aQI974FI1qQsJjsfora595cfIoDnAfed6oM/a0iZl3aCoNYNeyz8sgkZDIW+d02cfVLM4i7neqDkY72LnxSquDnE2aeiZxBmBQrn/gt33JkumNiQsnUztVq6f7jvqgyq1ar2EU6VVjuS0Sm2rUiHUapjeAmWAghznGdy4rN1BpMku0/OUFOqVfw4aoVPtKmhpuDusIdQYT92e8plrSLgFBmKjzZ1Jw6zZQ51iYN9pQKT2uPs2hzTJyixlcOSpTx5IJLHNkAmQEGeJcfbOvxv0QuhuHaBeCTck6oQdV4SOncWN4Q1wj6IaTJAQadQADvCtvNtdZWQ6KwYMQUGw7R5qmj/wrNrlQN7INNdNVWyzPvT9FQ12jugsGQRwgTJ0uUmmQCmDOvyQVfmU56dwpEoQRUbmIc0AuAMEmCFdJ4qNzAgzYgSIPUIKGm1x6hBQJuCIPTdJoLbgz3RP/AIgmNEHmeJ0KZxNAtpBsEEfqvUAi2vzXF4iPaYnCGY99tguwE6fBBU6gxHVMGQDCjMM0RcJggW2QWedwpLg3UwOqJtrKWbaQgaUJT2QSgAg97qUHS4EoGfRSRa4RJISJ7oEbRMXUkccJzI19VnMaCeyA+XKTrDnlS7N+EtB6hInUdUB90gzAlcDazK2Ic+kczQC3zBXW2JABgF114vg2JpYirifszKgp03OaQ9hacwdfXzQerJ7dJQlI3QgT2tcZdN+LX8oVtMi9/JZ2FpHaU5iL+hQagmbN9bK2mRceqyEgHnnlaNiTbdBqCSRB0Vg9bLIWNlYKDSdx81QMkrIuA1sQqkkty6ayg0B95PuoAN5gGYsqlBQIJ1Fk5O/z1WY3Bi+h3CoE5RIghAwRoW22JKAIED0N1MyNexTBMbHyQVryIRPu31jVI3F/mpIzMyuiCLjUIOXxA/3vDOtGZsyV2tMwufH3q4cjoQQtxpz5oKJOtiEwdiFEongoLmNAjeFNhoIQbwSEAfVEiLqTPHoUHz9EBKCVM2RNoQMwTIF+ikmRIKc3ufNSSNDJQJ3/AKJUOKZ0i/dSSgDe0qHGNUyQRF9OVBmCBwgbCcwjledTj7fisjTOUGw1uvQBvM/svKwNelia1Srh6ua2R4Mi4JBF0Hd/xQocbmHEeiEDF9/incWtAWLDoqkiCACZ0QbRx6SqYZ2IO91mHA6KxET8kGzTIVgwsmnpKsO01Qah1rE+qRvMqQfimZF9ewQaU3S0AmSALnVVv5LIRyrB1QWItBRccKZnfVMnefVASAN/VMW0BsJspzSgaW0QW4244lGoh3rKm4G6O6CMY0mph5h1wDsCtYHCzxOZxokOFnAFX35QAJAEpndSDqClv1QUHe9lLTHOyonS6iSQn3+KBkqQXRcCd4S0nZBcgc2gJXj6JTJFxHZKZ69QgozEmVJMzr5InmyhxIM7oHNheVDjKCZ0t2Un5IAmCOOFPMoPeeFDiRpqgdyLEgleJ4HQq4ag6nXp0adbLNQUJLA4uJMTc6lezIztBAIJiCvNwrj9pxB4IHzQdRJmxHohZ5iNUIE2oIGtwrDx8kIQGe8Loa4nVCEF5ojdW1xjpshCCpjVWHIQgeaTGqoFCEDB6ondCECdmynKYcRYkSPROboQgM1pTzW1QhBk6S1pd95sEgK2VW1MzWmdiEIQMu0BugukSD6oQgTqgbllxGa3mqmNNihCCXE89gielkIQTmgba7IJOvwQhAB0jRTmmwQhBBnhS4mbDuChCCMxzNaRc6JuDmuLXD3kIQYGqBUpZogug2XjU8R7LxLFUwHFggl2wde3pdCEHQMbSj/EPoUIQ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150" name="Picture 6" descr="https://encrypted-tbn3.gstatic.com/images?q=tbn:ANd9GcSK1DVWk0WNDXkE1uvpYdPXi6x1pvK3Sb8QcSH3f3B_Y6y8u1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6934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78858" y="2476500"/>
            <a:ext cx="6019800" cy="25908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3048000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pc="150" dirty="0" smtClean="0">
                <a:solidFill>
                  <a:schemeClr val="bg1"/>
                </a:solidFill>
                <a:latin typeface="Arial Black" pitchFamily="34" charset="0"/>
              </a:rPr>
              <a:t>VACANT</a:t>
            </a:r>
            <a:endParaRPr lang="en-US" sz="8000" spc="15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2476500"/>
            <a:ext cx="6019800" cy="25908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82545" y="3140958"/>
            <a:ext cx="60075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spc="130" dirty="0" smtClean="0">
                <a:solidFill>
                  <a:schemeClr val="bg1"/>
                </a:solidFill>
                <a:latin typeface="Arial Black" pitchFamily="34" charset="0"/>
              </a:rPr>
              <a:t>OCCUPIED</a:t>
            </a:r>
            <a:endParaRPr lang="en-US" sz="7600" spc="13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034705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 Testing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 Guest speaker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 Safety Drill 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6839" y="5410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You may use the restroom.</a:t>
            </a:r>
            <a:endParaRPr lang="en-US" sz="2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24100" y="5410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Don’t think about water.</a:t>
            </a:r>
            <a:endParaRPr lang="en-US" sz="2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928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12" grpId="0" animBg="1"/>
      <p:bldP spid="13" grpId="0"/>
      <p:bldP spid="10" grpId="0"/>
      <p:bldP spid="10" grpId="1"/>
      <p:bldP spid="11" grpId="0"/>
      <p:bldP spid="11" grpId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457200"/>
            <a:ext cx="7620000" cy="600164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Step-by-step Directions:</a:t>
            </a:r>
          </a:p>
          <a:p>
            <a:pPr marL="1371600" indent="-349250" defTabSz="18288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Check the cue sign.</a:t>
            </a:r>
          </a:p>
          <a:p>
            <a:pPr marL="1371600" indent="-349250" defTabSz="18288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Fill out the sign-out sheet.</a:t>
            </a:r>
          </a:p>
          <a:p>
            <a:pPr marL="1371600" indent="-349250" defTabSz="18288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Take appropriate pass.</a:t>
            </a:r>
          </a:p>
          <a:p>
            <a:pPr marL="1371600" indent="-349250" defTabSz="18288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Handle your business.</a:t>
            </a:r>
          </a:p>
          <a:p>
            <a:pPr marL="1371600" indent="-349250" defTabSz="18288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Return pass.</a:t>
            </a:r>
          </a:p>
          <a:p>
            <a:pPr marL="1371600" indent="-349250" defTabSz="182880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Fill out time in.</a:t>
            </a:r>
          </a:p>
        </p:txBody>
      </p:sp>
      <p:sp>
        <p:nvSpPr>
          <p:cNvPr id="7" name="Rectangle 6"/>
          <p:cNvSpPr/>
          <p:nvPr/>
        </p:nvSpPr>
        <p:spPr>
          <a:xfrm>
            <a:off x="5282396" y="1295400"/>
            <a:ext cx="1524000" cy="6477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1434584"/>
            <a:ext cx="218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50" dirty="0" smtClean="0">
                <a:solidFill>
                  <a:schemeClr val="bg1"/>
                </a:solidFill>
                <a:latin typeface="Arial Black" pitchFamily="34" charset="0"/>
              </a:rPr>
              <a:t>VACANT</a:t>
            </a:r>
            <a:endParaRPr lang="en-US" sz="8000" spc="15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124" name="Picture 4" descr="http://www.homemadecountry.com/school_house/School_House_Pg2/IMAG018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155">
            <a:off x="6913855" y="2790534"/>
            <a:ext cx="1268392" cy="139782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us.123rf.com/400wm/400/400/elnur/elnur1207/elnur120701056/14703647-man-with-briefcase-on-wh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9011">
            <a:off x="5974690" y="3650704"/>
            <a:ext cx="1150189" cy="136007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homemadecountry.com/school_house/School_House_Pg2/IMAG018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1720">
            <a:off x="5162664" y="4734323"/>
            <a:ext cx="1268392" cy="114871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6456">
            <a:off x="6549786" y="1779335"/>
            <a:ext cx="1285875" cy="12011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9105">
            <a:off x="6327851" y="5376338"/>
            <a:ext cx="1285875" cy="120118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06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91266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1600" b="1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120000"/>
              </a:lnSpc>
            </a:pPr>
            <a:r>
              <a:rPr lang="en-US" sz="40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ONE LAST THING….</a:t>
            </a:r>
            <a:endParaRPr lang="en-US" sz="4000" b="1" dirty="0" smtClean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  <a:p>
            <a:pPr marL="1022350" defTabSz="1828800">
              <a:lnSpc>
                <a:spcPct val="200000"/>
              </a:lnSpc>
            </a:pPr>
            <a:endParaRPr lang="en-US" sz="2800" dirty="0">
              <a:latin typeface="Aharoni" pitchFamily="2" charset="-79"/>
              <a:cs typeface="Aharoni" pitchFamily="2" charset="-79"/>
            </a:endParaRPr>
          </a:p>
          <a:p>
            <a:pPr marL="1022350" defTabSz="1828800">
              <a:lnSpc>
                <a:spcPct val="200000"/>
              </a:lnSpc>
            </a:pPr>
            <a:endParaRPr lang="en-US" sz="2800" dirty="0" smtClean="0">
              <a:latin typeface="Aharoni" pitchFamily="2" charset="-79"/>
              <a:cs typeface="Aharoni" pitchFamily="2" charset="-79"/>
            </a:endParaRPr>
          </a:p>
          <a:p>
            <a:pPr marL="1022350" defTabSz="1828800">
              <a:lnSpc>
                <a:spcPct val="200000"/>
              </a:lnSpc>
            </a:pPr>
            <a:endParaRPr lang="en-US" sz="2800" dirty="0">
              <a:latin typeface="Aharoni" pitchFamily="2" charset="-79"/>
              <a:cs typeface="Aharoni" pitchFamily="2" charset="-79"/>
            </a:endParaRPr>
          </a:p>
          <a:p>
            <a:pPr marL="1022350" algn="ctr" defTabSz="1828800">
              <a:lnSpc>
                <a:spcPct val="200000"/>
              </a:lnSpc>
            </a:pPr>
            <a:endParaRPr lang="en-US" sz="2800" dirty="0">
              <a:latin typeface="Aharoni" pitchFamily="2" charset="-79"/>
              <a:cs typeface="Aharoni" pitchFamily="2" charset="-79"/>
            </a:endParaRPr>
          </a:p>
          <a:p>
            <a:pPr marL="461963" algn="ctr" defTabSz="1828800">
              <a:lnSpc>
                <a:spcPct val="200000"/>
              </a:lnSpc>
            </a:pPr>
            <a:endParaRPr lang="en-US" sz="14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  <a:p>
            <a:pPr marL="461963" algn="ctr" defTabSz="1828800"/>
            <a:endParaRPr lang="en-US" sz="40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  <a:p>
            <a:pPr marL="461963" algn="ctr" defTabSz="1828800"/>
            <a:r>
              <a:rPr lang="en-US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Only </a:t>
            </a:r>
            <a:r>
              <a:rPr lang="en-US" sz="4000" u="sng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FIVE</a:t>
            </a:r>
            <a:r>
              <a:rPr lang="en-US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passes per semester!!!!</a:t>
            </a:r>
          </a:p>
          <a:p>
            <a:pPr marL="461963" algn="ctr" defTabSz="1828800"/>
            <a:endParaRPr lang="en-US" sz="48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52" y="1386337"/>
            <a:ext cx="7772400" cy="341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1828800"/>
            <a:ext cx="7010400" cy="6858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138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</dc:creator>
  <cp:lastModifiedBy>Melanie</cp:lastModifiedBy>
  <cp:revision>46</cp:revision>
  <dcterms:created xsi:type="dcterms:W3CDTF">2013-11-13T04:01:04Z</dcterms:created>
  <dcterms:modified xsi:type="dcterms:W3CDTF">2017-08-02T16:53:59Z</dcterms:modified>
</cp:coreProperties>
</file>