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2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96EC0C1-F531-44DE-BB0C-B515149FED0D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 smtClean="0"/>
              <a:t>Late Work Policy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79857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late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64312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b="1" dirty="0" smtClean="0"/>
              <a:t>Late work is…</a:t>
            </a:r>
            <a:endParaRPr lang="en-US" sz="32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43000" y="2229906"/>
            <a:ext cx="7239000" cy="643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en-US" sz="3200" dirty="0" smtClean="0"/>
              <a:t>work that you did not have in class on the due date EVEN THOUGH you were present in class.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4139378"/>
            <a:ext cx="36290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LATE WORK </a:t>
            </a:r>
          </a:p>
          <a:p>
            <a:pPr algn="ctr"/>
            <a:r>
              <a:rPr lang="en-US" sz="3600" b="1" dirty="0" smtClean="0"/>
              <a:t>IS NOT </a:t>
            </a:r>
          </a:p>
          <a:p>
            <a:pPr algn="ctr"/>
            <a:r>
              <a:rPr lang="en-US" sz="3600" b="1" dirty="0" smtClean="0"/>
              <a:t>ABSENT WORK!</a:t>
            </a:r>
            <a:endParaRPr lang="en-US" sz="3600" b="1" dirty="0"/>
          </a:p>
        </p:txBody>
      </p:sp>
      <p:pic>
        <p:nvPicPr>
          <p:cNvPr id="1026" name="Picture 2" descr="http://tomschimmer.files.wordpress.com/2011/02/running20late20pic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225" y="3885831"/>
            <a:ext cx="3152775" cy="258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723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Late Work Procedure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2" y="1828800"/>
            <a:ext cx="89154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If you are missing your homework in class…</a:t>
            </a:r>
          </a:p>
          <a:p>
            <a:pPr lvl="2"/>
            <a:r>
              <a:rPr lang="en-US" sz="2400" dirty="0" smtClean="0"/>
              <a:t>You receive a ZERO on the assignment.</a:t>
            </a:r>
          </a:p>
          <a:p>
            <a:pPr lvl="2"/>
            <a:r>
              <a:rPr lang="en-US" sz="2400" dirty="0" smtClean="0"/>
              <a:t>But… that does NOT mean you do not do the work.</a:t>
            </a:r>
            <a:endParaRPr lang="en-US" sz="2400" dirty="0"/>
          </a:p>
          <a:p>
            <a:pPr marL="114300" indent="0">
              <a:buNone/>
            </a:pPr>
            <a:endParaRPr lang="en-US" sz="3000" dirty="0" smtClean="0"/>
          </a:p>
          <a:p>
            <a:pPr marL="114300" indent="0">
              <a:buNone/>
            </a:pPr>
            <a:r>
              <a:rPr lang="en-US" sz="3000" dirty="0" smtClean="0"/>
              <a:t>On the day you are missing homework…</a:t>
            </a:r>
          </a:p>
          <a:p>
            <a:pPr lvl="2"/>
            <a:r>
              <a:rPr lang="en-US" sz="2400" dirty="0" smtClean="0"/>
              <a:t>You stay in with me for lunch (3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period).</a:t>
            </a:r>
          </a:p>
          <a:p>
            <a:pPr lvl="2"/>
            <a:r>
              <a:rPr lang="en-US" sz="2400" dirty="0" smtClean="0"/>
              <a:t>Or, you stay in with me for lunch the next day (4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period, 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period,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period).</a:t>
            </a:r>
          </a:p>
          <a:p>
            <a:pPr lvl="2"/>
            <a:r>
              <a:rPr lang="en-US" sz="2400" dirty="0" smtClean="0"/>
              <a:t>Missing lunch two days in a row = referral</a:t>
            </a:r>
          </a:p>
          <a:p>
            <a:pPr lvl="2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5689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Late Work Procedure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When you have late work to submit…</a:t>
            </a:r>
            <a:endParaRPr lang="en-US" sz="3200" dirty="0"/>
          </a:p>
          <a:p>
            <a:pPr marL="1368425" indent="-457200">
              <a:buFont typeface="+mj-lt"/>
              <a:buAutoNum type="arabicPeriod"/>
            </a:pPr>
            <a:r>
              <a:rPr lang="en-US" sz="3000" dirty="0" smtClean="0"/>
              <a:t>Take a late slip from the late slip bag inside your table box.</a:t>
            </a:r>
          </a:p>
          <a:p>
            <a:pPr marL="1368425" indent="-457200">
              <a:buFont typeface="+mj-lt"/>
              <a:buAutoNum type="arabicPeriod"/>
            </a:pPr>
            <a:r>
              <a:rPr lang="en-US" sz="3000" dirty="0" smtClean="0"/>
              <a:t>Complete the late slip form.</a:t>
            </a:r>
          </a:p>
          <a:p>
            <a:pPr marL="1368425" indent="-457200">
              <a:buFont typeface="+mj-lt"/>
              <a:buAutoNum type="arabicPeriod"/>
            </a:pPr>
            <a:r>
              <a:rPr lang="en-US" sz="3000" dirty="0" smtClean="0"/>
              <a:t>Staple the late slip form to your late work assignment.</a:t>
            </a:r>
          </a:p>
          <a:p>
            <a:pPr marL="1368425" indent="-457200">
              <a:buFont typeface="+mj-lt"/>
              <a:buAutoNum type="arabicPeriod"/>
            </a:pPr>
            <a:r>
              <a:rPr lang="en-US" sz="3000" dirty="0" smtClean="0"/>
              <a:t>BEFORE class or AFTER class, place your late work with the stapled late slip in the late work basket.</a:t>
            </a:r>
          </a:p>
        </p:txBody>
      </p:sp>
    </p:spTree>
    <p:extLst>
      <p:ext uri="{BB962C8B-B14F-4D97-AF65-F5344CB8AC3E}">
        <p14:creationId xmlns:p14="http://schemas.microsoft.com/office/powerpoint/2010/main" val="228231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634</TotalTime>
  <Words>185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Apothecary</vt:lpstr>
      <vt:lpstr>Late Work Policy</vt:lpstr>
      <vt:lpstr>What is late work?</vt:lpstr>
      <vt:lpstr>Late Work Procedure </vt:lpstr>
      <vt:lpstr>Late Work Procedure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 Work Policy</dc:title>
  <dc:creator>Melanie</dc:creator>
  <cp:lastModifiedBy>Melanie</cp:lastModifiedBy>
  <cp:revision>12</cp:revision>
  <dcterms:created xsi:type="dcterms:W3CDTF">2014-08-12T02:36:02Z</dcterms:created>
  <dcterms:modified xsi:type="dcterms:W3CDTF">2017-08-05T04:09:30Z</dcterms:modified>
</cp:coreProperties>
</file>