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7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Grammar review </a:t>
            </a:r>
            <a:r>
              <a:rPr lang="en-US" sz="2000" dirty="0" smtClean="0"/>
              <a:t>#4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INFINITIVES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529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INFINITIVE PHRASE AS AN ADJECTIVE…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25312" y="2590800"/>
            <a:ext cx="1222887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98383" y="2576052"/>
            <a:ext cx="1626929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41605" y="3352800"/>
            <a:ext cx="3411795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2590800"/>
            <a:ext cx="1371599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10100" y="2580967"/>
            <a:ext cx="1638299" cy="6292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59426" y="3352800"/>
            <a:ext cx="7086600" cy="6292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The dentist gave Orland an order </a:t>
            </a:r>
          </a:p>
          <a:p>
            <a:pPr marL="0" indent="0" algn="ctr">
              <a:buNone/>
            </a:pPr>
            <a:r>
              <a:rPr lang="en-US" sz="4000" dirty="0" smtClean="0"/>
              <a:t>to stop chewing on doorknobs.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31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1" grpId="0" animBg="1"/>
      <p:bldP spid="17" grpId="0" animBg="1"/>
      <p:bldP spid="20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INFINITIVE PHRASE AS AN ADVERB…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96264" y="2590800"/>
            <a:ext cx="1275736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34200" y="2590800"/>
            <a:ext cx="1752600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2590800"/>
            <a:ext cx="2991464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590800"/>
            <a:ext cx="2362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3190568"/>
            <a:ext cx="3352800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Jack and Jill went up the hill to fetch a feisty ferret.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547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PRACTICE #1</a:t>
            </a:r>
            <a:endParaRPr lang="en-US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3677265" y="3795196"/>
            <a:ext cx="33528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4419600"/>
            <a:ext cx="1828800" cy="629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6787" y="3180735"/>
            <a:ext cx="5083278" cy="6292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46787" y="3810000"/>
            <a:ext cx="5083278" cy="6292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4419599"/>
            <a:ext cx="1371600" cy="6292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30480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To win the last three games of the season </a:t>
            </a:r>
          </a:p>
          <a:p>
            <a:pPr algn="ctr"/>
            <a:r>
              <a:rPr lang="en-US" sz="4400" dirty="0" smtClean="0"/>
              <a:t>will be easy.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PRACTICE #2</a:t>
            </a:r>
            <a:endParaRPr lang="en-US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3795196"/>
            <a:ext cx="44958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3165931"/>
            <a:ext cx="1447800" cy="629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22206" y="3165931"/>
            <a:ext cx="287594" cy="6292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3153640"/>
            <a:ext cx="2590800" cy="6292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28220" y="4476135"/>
            <a:ext cx="2421193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0" y="3795195"/>
            <a:ext cx="5943600" cy="6292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3170789"/>
            <a:ext cx="1258530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28219" y="4476135"/>
            <a:ext cx="2421193" cy="6292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50374" y="30480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 know how to fix the glitch in your computer program.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79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PRACTICE #2</a:t>
            </a:r>
            <a:endParaRPr lang="en-US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4342171" y="1737796"/>
            <a:ext cx="44958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44776" y="3165931"/>
            <a:ext cx="2643649" cy="629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57182" y="3165930"/>
            <a:ext cx="287594" cy="6292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81051" y="3165931"/>
            <a:ext cx="3062749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3790335"/>
            <a:ext cx="48006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14448" y="3795195"/>
            <a:ext cx="6229352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07889" y="4424460"/>
            <a:ext cx="3104535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30480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 am trying to break my habit of saying </a:t>
            </a:r>
            <a:r>
              <a:rPr lang="en-US" sz="4400" i="1" dirty="0" smtClean="0"/>
              <a:t>whatever</a:t>
            </a:r>
            <a:r>
              <a:rPr lang="en-US" sz="4400" dirty="0" smtClean="0"/>
              <a:t> all the time.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61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8305800" cy="1066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Infinitive = the word “to” followed by a verb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infinitive?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0"/>
            <a:ext cx="7696200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TO WIGGLE</a:t>
            </a:r>
          </a:p>
          <a:p>
            <a:pPr marL="457200" indent="-45720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TO GIGGLE</a:t>
            </a:r>
          </a:p>
          <a:p>
            <a:pPr marL="457200" indent="-45720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TO GOBBLE</a:t>
            </a:r>
          </a:p>
          <a:p>
            <a:pPr marL="457200" indent="-45720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TO WOBBLE</a:t>
            </a:r>
            <a:endParaRPr lang="en-US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7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153400" cy="327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Don’t confuse an infinitive with a prepositional phrase!!!!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l">
              <a:buNone/>
            </a:pPr>
            <a:r>
              <a:rPr lang="en-US" sz="2000" dirty="0" smtClean="0"/>
              <a:t>Infinitive </a:t>
            </a:r>
            <a:r>
              <a:rPr lang="en-US" sz="2000" dirty="0" smtClean="0">
                <a:sym typeface="Wingdings" panose="05000000000000000000" pitchFamily="2" charset="2"/>
              </a:rPr>
              <a:t> “to” followed by a verb</a:t>
            </a:r>
          </a:p>
          <a:p>
            <a:pPr marL="0" indent="0" algn="l"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 algn="l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Prep. Phrase  “to” followed by noun/pronoun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0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819400"/>
            <a:ext cx="8305800" cy="457199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An </a:t>
            </a:r>
            <a:r>
              <a:rPr lang="en-US" sz="2400" dirty="0" err="1" smtClean="0"/>
              <a:t>infInitive</a:t>
            </a:r>
            <a:r>
              <a:rPr lang="en-US" sz="2400" dirty="0" smtClean="0"/>
              <a:t> can function as…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Infinitives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657600"/>
            <a:ext cx="41910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   </a:t>
            </a:r>
            <a:r>
              <a:rPr lang="en-US" sz="3200" u="sng" dirty="0" smtClean="0"/>
              <a:t>NOUN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AN   </a:t>
            </a:r>
            <a:r>
              <a:rPr lang="en-US" sz="3200" u="sng" dirty="0" smtClean="0"/>
              <a:t>ADJECTIVE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AN   </a:t>
            </a:r>
            <a:r>
              <a:rPr lang="en-US" sz="3200" u="sng" dirty="0" smtClean="0"/>
              <a:t>ADVERB</a:t>
            </a:r>
          </a:p>
        </p:txBody>
      </p:sp>
    </p:spTree>
    <p:extLst>
      <p:ext uri="{BB962C8B-B14F-4D97-AF65-F5344CB8AC3E}">
        <p14:creationId xmlns:p14="http://schemas.microsoft.com/office/powerpoint/2010/main" val="394257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INFINITIVE AS A NOUN…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35909" y="2133600"/>
            <a:ext cx="381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599" y="2133600"/>
            <a:ext cx="1359309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16908" y="2133600"/>
            <a:ext cx="774291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8654" y="3733800"/>
            <a:ext cx="787811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32753" y="3733800"/>
            <a:ext cx="1365454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96465" y="3733800"/>
            <a:ext cx="1365454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86400" y="5334000"/>
            <a:ext cx="366866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19126" y="5334000"/>
            <a:ext cx="1167274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53266" y="5334000"/>
            <a:ext cx="1461934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SUBJECT</a:t>
            </a:r>
          </a:p>
          <a:p>
            <a:pPr marL="0" indent="0" algn="ctr">
              <a:buNone/>
            </a:pPr>
            <a:endParaRPr lang="en-US" sz="600" dirty="0" smtClean="0"/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To belch is rude.</a:t>
            </a: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u="sng" dirty="0" smtClean="0">
                <a:sym typeface="Wingdings" panose="05000000000000000000" pitchFamily="2" charset="2"/>
              </a:rPr>
              <a:t>DIRECT OBJECT</a:t>
            </a:r>
          </a:p>
          <a:p>
            <a:pPr marL="0" indent="0" algn="ctr">
              <a:buNone/>
            </a:pPr>
            <a:endParaRPr lang="en-US" sz="600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Truman tried to belch.</a:t>
            </a: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u="sng" dirty="0" smtClean="0"/>
              <a:t>PREDICATE NOUN</a:t>
            </a:r>
          </a:p>
          <a:p>
            <a:pPr marL="0" indent="0" algn="ctr">
              <a:buNone/>
            </a:pPr>
            <a:endParaRPr lang="en-US" sz="600" dirty="0" smtClean="0"/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F</a:t>
            </a:r>
            <a:r>
              <a:rPr lang="en-US" dirty="0" smtClean="0"/>
              <a:t>igaro’s favorite activity is to belch.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INFINITIVE AS AN ADJECTIVE…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33600" y="2590800"/>
            <a:ext cx="1365454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8146" y="2590800"/>
            <a:ext cx="1365454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43400" y="2625213"/>
            <a:ext cx="1898854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2254" y="2625213"/>
            <a:ext cx="2063546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Molly made the decision to belch.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605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INFINITIVE AS AN ADVERB…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75488" y="2590800"/>
            <a:ext cx="910712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10034" y="2590800"/>
            <a:ext cx="1365454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54245" y="2593258"/>
            <a:ext cx="1479755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2590800"/>
            <a:ext cx="2063546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3244" y="4038600"/>
            <a:ext cx="910712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048432"/>
            <a:ext cx="1365454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4050890"/>
            <a:ext cx="1327355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85155" y="4050890"/>
            <a:ext cx="2063546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Hogs are happy to belch.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Pasty politely left the party to belch.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635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8305800" cy="1066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Infinitive Phrase = infinitive plus all of its modifiers and complements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infinitive phrase?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343400"/>
            <a:ext cx="76962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/>
              <a:t>**NOTE: THE ENTIRE PHRASE ACTS LIKE A NOUN, ADJECTIVE, OR ADVERB.</a:t>
            </a:r>
          </a:p>
        </p:txBody>
      </p:sp>
    </p:spTree>
    <p:extLst>
      <p:ext uri="{BB962C8B-B14F-4D97-AF65-F5344CB8AC3E}">
        <p14:creationId xmlns:p14="http://schemas.microsoft.com/office/powerpoint/2010/main" val="29515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INFINITIVE PHRASE AS A SUBJECT…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76800" y="3220065"/>
            <a:ext cx="614209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2630130"/>
            <a:ext cx="66294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91006" y="3220065"/>
            <a:ext cx="1214591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3239730"/>
            <a:ext cx="24384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2610464"/>
            <a:ext cx="14478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38400" y="3229897"/>
            <a:ext cx="2438400" cy="629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19200" y="2576053"/>
            <a:ext cx="66294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399" y="3239729"/>
            <a:ext cx="3052609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To ride a roller coaster with a rhinoceros is risky.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448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8" grpId="0" animBg="1"/>
      <p:bldP spid="9" grpId="0" animBg="1"/>
      <p:bldP spid="10" grpId="0" animBg="1"/>
      <p:bldP spid="12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5523</TotalTime>
  <Words>273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INFINITIVES</vt:lpstr>
      <vt:lpstr>What is an infinitive?</vt:lpstr>
      <vt:lpstr>BEWARE!!!!</vt:lpstr>
      <vt:lpstr>Roles of Infinitives</vt:lpstr>
      <vt:lpstr>AN INFINITIVE AS A NOUN…</vt:lpstr>
      <vt:lpstr>AN INFINITIVE AS AN ADJECTIVE…</vt:lpstr>
      <vt:lpstr>AN INFINITIVE AS AN ADVERB…</vt:lpstr>
      <vt:lpstr>What is an infinitive phrase?</vt:lpstr>
      <vt:lpstr>AN INFINITIVE PHRASE AS A SUBJECT…</vt:lpstr>
      <vt:lpstr>AN INFINITIVE PHRASE AS AN ADJECTIVE…</vt:lpstr>
      <vt:lpstr>AN INFINITIVE PHRASE AS AN ADVERB…</vt:lpstr>
      <vt:lpstr>PRACTICE #1</vt:lpstr>
      <vt:lpstr>PRACTICE #2</vt:lpstr>
      <vt:lpstr>PRACTICE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62</cp:revision>
  <dcterms:created xsi:type="dcterms:W3CDTF">2015-01-06T15:41:05Z</dcterms:created>
  <dcterms:modified xsi:type="dcterms:W3CDTF">2018-02-09T18:29:02Z</dcterms:modified>
</cp:coreProperties>
</file>