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60CD52-0008-4B12-B292-E095F2923006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AE00A3-25A7-4F14-A8CA-A54500584EA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r>
              <a:rPr lang="en-US" smtClean="0"/>
              <a:t>REVIEW </a:t>
            </a:r>
            <a:r>
              <a:rPr lang="en-US" smtClean="0"/>
              <a:t>#1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5690" y="2743200"/>
            <a:ext cx="8141110" cy="3200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CAUTION #1 </a:t>
            </a:r>
            <a:r>
              <a:rPr lang="en-US" sz="2800" dirty="0" smtClean="0">
                <a:sym typeface="Wingdings" panose="05000000000000000000" pitchFamily="2" charset="2"/>
              </a:rPr>
              <a:t> “to” is </a:t>
            </a:r>
            <a:r>
              <a:rPr lang="en-US" sz="2800" u="sng" dirty="0" smtClean="0">
                <a:sym typeface="Wingdings" panose="05000000000000000000" pitchFamily="2" charset="2"/>
              </a:rPr>
              <a:t>not</a:t>
            </a:r>
            <a:r>
              <a:rPr lang="en-US" sz="2800" dirty="0" smtClean="0">
                <a:sym typeface="Wingdings" panose="05000000000000000000" pitchFamily="2" charset="2"/>
              </a:rPr>
              <a:t> always a preposition</a:t>
            </a:r>
          </a:p>
          <a:p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“to” with a verb = an infinitive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It is hard </a:t>
            </a:r>
            <a:r>
              <a:rPr lang="en-US" sz="2800" u="sng" dirty="0" smtClean="0">
                <a:sym typeface="Wingdings" panose="05000000000000000000" pitchFamily="2" charset="2"/>
              </a:rPr>
              <a:t>to play </a:t>
            </a:r>
            <a:r>
              <a:rPr lang="en-US" sz="2800" dirty="0" smtClean="0">
                <a:sym typeface="Wingdings" panose="05000000000000000000" pitchFamily="2" charset="2"/>
              </a:rPr>
              <a:t>the fiddle while you twiddle your thumbs.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CAUTION!!!!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191000" y="4343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5690" y="2743200"/>
            <a:ext cx="8141110" cy="3505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CAUTION #2 </a:t>
            </a:r>
            <a:r>
              <a:rPr lang="en-US" sz="2400" dirty="0" smtClean="0">
                <a:sym typeface="Wingdings" panose="05000000000000000000" pitchFamily="2" charset="2"/>
              </a:rPr>
              <a:t> sometimes a word can be a preposition in one sentence and an adverb in another.</a:t>
            </a: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sym typeface="Wingdings" panose="05000000000000000000" pitchFamily="2" charset="2"/>
              </a:rPr>
              <a:t>Adverb = tells when, where, why, or to what extent about a verb, adjective, or another adverb</a:t>
            </a:r>
          </a:p>
          <a:p>
            <a:pPr algn="l"/>
            <a:endParaRPr lang="en-US" sz="2000" dirty="0" smtClean="0">
              <a:sym typeface="Wingdings" panose="05000000000000000000" pitchFamily="2" charset="2"/>
            </a:endParaRP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sym typeface="Wingdings" panose="05000000000000000000" pitchFamily="2" charset="2"/>
              </a:rPr>
              <a:t>REMEMBER: a preposition always begins a phrase that ends in a noun or a pronoun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CAUTION!!!!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557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ADVERBS VS. PREPOSITIONS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(preposition): The bee buzzed inside Vladimir’s ear.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(adverb): The bee buzzed inside.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EXAMPLE(preposition): Ronald just fell off the turnip truck.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EXAMPLE (adverb): Ronald fell off.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581400" y="3325759"/>
            <a:ext cx="7620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25759"/>
            <a:ext cx="1143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4648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5105400"/>
            <a:ext cx="9144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001000" cy="3200400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PREPOSITION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word that shows the relationship between a noun or a pronoun and another word </a:t>
            </a:r>
          </a:p>
          <a:p>
            <a:r>
              <a:rPr lang="en-US" sz="2400" dirty="0" smtClean="0"/>
              <a:t>in the sentence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PREPOSITION?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191000" y="32004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/>
              <a:t>PREPOSTION = A WORD THAT SHOWS THE RELATIONSHIP BETWEEN A NOUN OR A PRONOUN AND ANOTHER WORD IN THE SENTENCE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/>
              <a:t>PIG = NOUN </a:t>
            </a:r>
          </a:p>
          <a:p>
            <a:pPr marL="0" indent="0" algn="ctr">
              <a:buNone/>
            </a:pPr>
            <a:r>
              <a:rPr lang="en-US" sz="2800" b="1" dirty="0" smtClean="0"/>
              <a:t>PUDDING = OTHER WORD</a:t>
            </a:r>
          </a:p>
          <a:p>
            <a:pPr marL="0" indent="0" algn="ctr">
              <a:buNone/>
            </a:pPr>
            <a:endParaRPr lang="en-US" sz="1700" b="1" dirty="0"/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in</a:t>
            </a:r>
            <a:r>
              <a:rPr lang="en-US" sz="2800" b="1" dirty="0" smtClean="0"/>
              <a:t>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next</a:t>
            </a:r>
            <a:r>
              <a:rPr lang="en-US" sz="2800" b="1" dirty="0" smtClean="0"/>
              <a:t> to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under</a:t>
            </a:r>
            <a:r>
              <a:rPr lang="en-US" sz="2800" b="1" dirty="0" smtClean="0"/>
              <a:t> the pudding…</a:t>
            </a:r>
          </a:p>
          <a:p>
            <a:pPr marL="0" indent="0">
              <a:buNone/>
            </a:pPr>
            <a:r>
              <a:rPr lang="en-US" sz="2800" b="1" dirty="0" smtClean="0"/>
              <a:t>The pig </a:t>
            </a:r>
            <a:r>
              <a:rPr lang="en-US" sz="2800" b="1" u="sng" dirty="0" smtClean="0"/>
              <a:t>with</a:t>
            </a:r>
            <a:r>
              <a:rPr lang="en-US" sz="2800" b="1" dirty="0" smtClean="0"/>
              <a:t> the pudding…</a:t>
            </a:r>
          </a:p>
        </p:txBody>
      </p:sp>
    </p:spTree>
    <p:extLst>
      <p:ext uri="{BB962C8B-B14F-4D97-AF65-F5344CB8AC3E}">
        <p14:creationId xmlns:p14="http://schemas.microsoft.com/office/powerpoint/2010/main" val="32507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4">
            <a:normAutofit fontScale="77500" lnSpcReduction="20000"/>
          </a:bodyPr>
          <a:lstStyle/>
          <a:p>
            <a:pPr marL="0" indent="0">
              <a:buNone/>
            </a:pPr>
            <a:r>
              <a:rPr lang="en-US" cap="small" dirty="0"/>
              <a:t>Abroad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About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Above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Across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After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Against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Along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Among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Around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As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At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Before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Behind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Below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Beneath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Between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Beyond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But (except)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By 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Despite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Down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During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Except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For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From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Into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Like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Near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Of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Off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Onto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Opposite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Outside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Over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Past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Since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Through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Throughout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Till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To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Toward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Under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Underneath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Until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Up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Upon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With</a:t>
            </a:r>
            <a:endParaRPr lang="en-US" dirty="0"/>
          </a:p>
          <a:p>
            <a:pPr marL="0" indent="0">
              <a:buNone/>
            </a:pPr>
            <a:r>
              <a:rPr lang="en-US" cap="small" dirty="0"/>
              <a:t>Within</a:t>
            </a:r>
            <a:endParaRPr lang="en-US" dirty="0"/>
          </a:p>
          <a:p>
            <a:pPr marL="0" indent="0">
              <a:buNone/>
            </a:pPr>
            <a:r>
              <a:rPr lang="en-US" cap="small" dirty="0" smtClean="0"/>
              <a:t>Without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COMPOUND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en-US" sz="2800" cap="small" dirty="0"/>
              <a:t>According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Ahead of 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Apart from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As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Aside from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Because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By means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addition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back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front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place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spite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Instead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In view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Next to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On account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On top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Out of</a:t>
            </a:r>
            <a:endParaRPr lang="en-US" sz="2800" dirty="0"/>
          </a:p>
          <a:p>
            <a:pPr marL="0" indent="0">
              <a:buNone/>
            </a:pPr>
            <a:r>
              <a:rPr lang="en-US" sz="2800" cap="small" dirty="0"/>
              <a:t>Prior to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PREPOSITIONS MUST BE </a:t>
            </a:r>
          </a:p>
          <a:p>
            <a:pPr algn="ctr"/>
            <a:r>
              <a:rPr lang="en-US" sz="7200" b="1" dirty="0" smtClean="0"/>
              <a:t>PART OF A PHRASE!!!!!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945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458200" cy="1673225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PHRASE = group of words that does not contain a Subject and a verb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Prepositional phrase = always, always, always begins with preposition and ends with a noun or a pronoun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PREPSOTIONAL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/>
              <a:t>PREPOSITIONAL PHRASE = BEGINS WITH A PREPOSITION AND ENDS WITH A NOUN/PRONOUN</a:t>
            </a:r>
          </a:p>
          <a:p>
            <a:pPr marL="137795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throughout the meatloaf</a:t>
            </a:r>
          </a:p>
          <a:p>
            <a:pPr marL="137795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among the chickens</a:t>
            </a:r>
          </a:p>
          <a:p>
            <a:pPr marL="800100" indent="0">
              <a:buNone/>
            </a:pPr>
            <a:endParaRPr lang="en-US" sz="2400" dirty="0" smtClean="0"/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sz="2400" dirty="0" smtClean="0"/>
              <a:t>NO LIMIT ON MODIFIERS!!!!</a:t>
            </a:r>
          </a:p>
          <a:p>
            <a:pPr marL="143510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under the leathery, large, yet amiable hippo</a:t>
            </a:r>
          </a:p>
          <a:p>
            <a:pPr marL="1435100" indent="-577850">
              <a:buFont typeface="Wingdings" panose="05000000000000000000" pitchFamily="2" charset="2"/>
              <a:buChar char="Ø"/>
            </a:pPr>
            <a:r>
              <a:rPr lang="en-US" sz="2400" dirty="0" smtClean="0"/>
              <a:t>apart from the rotten, moldy, smelly cheese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76400" y="2362200"/>
            <a:ext cx="1676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2895600"/>
            <a:ext cx="1066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4648200"/>
            <a:ext cx="1600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33800" y="23622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9400" y="40386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91300" y="45720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81350" y="281940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You can have a </a:t>
            </a:r>
            <a:r>
              <a:rPr lang="en-US" u="sng" dirty="0" smtClean="0"/>
              <a:t>COMPOUND OBJECT OF PREPOSITION</a:t>
            </a:r>
            <a:r>
              <a:rPr lang="en-US" dirty="0" smtClean="0"/>
              <a:t> ending a prepositional phrase!</a:t>
            </a:r>
          </a:p>
          <a:p>
            <a:pPr marL="1377950" indent="-520700">
              <a:buFont typeface="Wingdings" panose="05000000000000000000" pitchFamily="2" charset="2"/>
              <a:buChar char="Ø"/>
            </a:pPr>
            <a:r>
              <a:rPr lang="en-US" dirty="0" smtClean="0"/>
              <a:t>Because </a:t>
            </a:r>
            <a:r>
              <a:rPr lang="en-US" dirty="0" err="1" smtClean="0"/>
              <a:t>Mookie</a:t>
            </a:r>
            <a:r>
              <a:rPr lang="en-US" dirty="0" smtClean="0"/>
              <a:t> is planning a trip to Maryland, Michigan, and Mars, he needs ninety-two pairs of socks.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ANY NUMBER OF PREPOSITIONAL PHRASES IN SENTENCE!!!!</a:t>
            </a:r>
          </a:p>
          <a:p>
            <a:pPr marL="463550" indent="-463550">
              <a:buFont typeface="Wingdings" panose="05000000000000000000" pitchFamily="2" charset="2"/>
              <a:buChar char="v"/>
            </a:pPr>
            <a:r>
              <a:rPr lang="en-US" dirty="0" smtClean="0"/>
              <a:t>PREPOSITIONAL PHRASES GO ANYWHERE IN SENTENCE!!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43382" y="289314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29250" y="2862415"/>
            <a:ext cx="120015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5426" y="2893140"/>
            <a:ext cx="14478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2496163"/>
            <a:ext cx="533400" cy="366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3015</TotalTime>
  <Words>471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PREPOSITIONS</vt:lpstr>
      <vt:lpstr>WHAT IS A PREPOSITION?</vt:lpstr>
      <vt:lpstr>THINK!!!!!</vt:lpstr>
      <vt:lpstr>EXAMPLES: PREPOSITIONS</vt:lpstr>
      <vt:lpstr>EXAMPLES: COMPOUND PREPOSITIONS</vt:lpstr>
      <vt:lpstr>PowerPoint Presentation</vt:lpstr>
      <vt:lpstr>PREPOSITIONAL PHRASES</vt:lpstr>
      <vt:lpstr>PREPSOTIONAL PHRASES</vt:lpstr>
      <vt:lpstr>PREPOSITIONAL PHRASES</vt:lpstr>
      <vt:lpstr>CAUTION!!!!</vt:lpstr>
      <vt:lpstr>CAUTION!!!!</vt:lpstr>
      <vt:lpstr>CAUTION: ADVERBS VS. PREPOSITIONS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Melanie</dc:creator>
  <cp:lastModifiedBy>Melanie</cp:lastModifiedBy>
  <cp:revision>8</cp:revision>
  <dcterms:created xsi:type="dcterms:W3CDTF">2015-11-06T18:34:49Z</dcterms:created>
  <dcterms:modified xsi:type="dcterms:W3CDTF">2017-09-10T16:44:18Z</dcterms:modified>
</cp:coreProperties>
</file>